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omments/comment1.xml" ContentType="application/vnd.openxmlformats-officedocument.presentationml.comment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omments/comment2.xml" ContentType="application/vnd.openxmlformats-officedocument.presentationml.comments+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77" r:id="rId1"/>
    <p:sldMasterId id="2147483678" r:id="rId2"/>
    <p:sldMasterId id="2147483679" r:id="rId3"/>
  </p:sldMasterIdLst>
  <p:notesMasterIdLst>
    <p:notesMasterId r:id="rId42"/>
  </p:notesMasterIdLst>
  <p:sldIdLst>
    <p:sldId id="256" r:id="rId4"/>
    <p:sldId id="257" r:id="rId5"/>
    <p:sldId id="258" r:id="rId6"/>
    <p:sldId id="259" r:id="rId7"/>
    <p:sldId id="260" r:id="rId8"/>
    <p:sldId id="261" r:id="rId9"/>
    <p:sldId id="262" r:id="rId10"/>
    <p:sldId id="263" r:id="rId11"/>
    <p:sldId id="264" r:id="rId12"/>
    <p:sldId id="265" r:id="rId13"/>
    <p:sldId id="280" r:id="rId14"/>
    <p:sldId id="266" r:id="rId15"/>
    <p:sldId id="267" r:id="rId16"/>
    <p:sldId id="268" r:id="rId17"/>
    <p:sldId id="269" r:id="rId18"/>
    <p:sldId id="271" r:id="rId19"/>
    <p:sldId id="272" r:id="rId20"/>
    <p:sldId id="273" r:id="rId21"/>
    <p:sldId id="396" r:id="rId22"/>
    <p:sldId id="275" r:id="rId23"/>
    <p:sldId id="276" r:id="rId24"/>
    <p:sldId id="277" r:id="rId25"/>
    <p:sldId id="278" r:id="rId26"/>
    <p:sldId id="279" r:id="rId27"/>
    <p:sldId id="397"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Lst>
  <p:sldSz cx="9144000" cy="5143500" type="screen16x9"/>
  <p:notesSz cx="6858000" cy="9144000"/>
  <p:embeddedFontLst>
    <p:embeddedFont>
      <p:font typeface="Gill Sans" panose="020B0502020104020203" pitchFamily="34" charset="-79"/>
      <p:regular r:id="rId43"/>
      <p:bold r:id="rId44"/>
    </p:embeddedFont>
    <p:embeddedFont>
      <p:font typeface="Proxima Nova" panose="02000506030000020004" pitchFamily="2" charset="0"/>
      <p:regular r:id="rId45"/>
      <p:bold r:id="rId46"/>
      <p:italic r:id="rId47"/>
      <p:boldItalic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108">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iana Fidaoui" initials="" lastIdx="2" clrIdx="0"/>
  <p:cmAuthor id="1" name="Sandra Jamieson" initials="" lastIdx="3"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54"/>
    <p:restoredTop sz="72830"/>
  </p:normalViewPr>
  <p:slideViewPr>
    <p:cSldViewPr snapToGrid="0">
      <p:cViewPr varScale="1">
        <p:scale>
          <a:sx n="93" d="100"/>
          <a:sy n="93" d="100"/>
        </p:scale>
        <p:origin x="208" y="192"/>
      </p:cViewPr>
      <p:guideLst>
        <p:guide pos="108"/>
        <p:guide orient="horz" pos="16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notesMaster" Target="notesMasters/notesMaster1.xml"/><Relationship Id="rId47" Type="http://schemas.openxmlformats.org/officeDocument/2006/relationships/font" Target="fonts/font5.fntdata"/><Relationship Id="rId50"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font" Target="fonts/font3.fntdata"/><Relationship Id="rId53"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font" Target="fonts/font2.fntdata"/><Relationship Id="rId52"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font" Target="fonts/font1.fntdata"/><Relationship Id="rId48" Type="http://schemas.openxmlformats.org/officeDocument/2006/relationships/font" Target="fonts/font6.fntdata"/><Relationship Id="rId8" Type="http://schemas.openxmlformats.org/officeDocument/2006/relationships/slide" Target="slides/slide5.xml"/><Relationship Id="rId5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font" Target="fonts/font4.fntdata"/><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9-01-02T17:43:33.374" idx="2">
    <p:pos x="196" y="280"/>
    <p:text>I cut the bullets about Camtasia and Dropbox because I don’t think they are relevant - they are about our methods not students 
Please add notes to tel us what you plan to say and what form this complexity took</p:text>
  </p:cm>
</p:cmLst>
</file>

<file path=ppt/comments/comment2.xml><?xml version="1.0" encoding="utf-8"?>
<p:cmLst xmlns:a="http://schemas.openxmlformats.org/drawingml/2006/main" xmlns:r="http://schemas.openxmlformats.org/officeDocument/2006/relationships" xmlns:p="http://schemas.openxmlformats.org/presentationml/2006/main">
  <p:cm authorId="1" dt="2019-01-03T00:51:31.465" idx="3">
    <p:pos x="196" y="214"/>
    <p:text>You need to unpack this because the student seems to be saying that she doesn’t cite paraphrase. Is that how you took this? Or that she is afraid of patchwriting?</p:text>
  </p:cm>
  <p:cm authorId="0" dt="2019-01-03T00:51:31.465" idx="2">
    <p:pos x="196" y="314"/>
    <p:text>The student is saying that she avoids paraphrasing a long text because if she does, she would then have to attribute the source. (Diana's interpretation: She could possibly be struggling with paraphrasing ["this is so much their words"] AND attributing/citing sources ["I really need to attribute it"].) She does not seem to understand the function of a footnote. She could be  patchwriting (but not really sure) because she said "it's so clear the other person" and "I'm not writing it word for word." How does Becky define patchwriting?</p:text>
  </p:cm>
</p:cmLst>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5CD21CB-95B2-EC4D-BEE9-909F6F535ED3}" type="doc">
      <dgm:prSet loTypeId="urn:microsoft.com/office/officeart/2005/8/layout/cycle2" loCatId="" qsTypeId="urn:microsoft.com/office/officeart/2005/8/quickstyle/simple3" qsCatId="simple" csTypeId="urn:microsoft.com/office/officeart/2005/8/colors/accent1_5" csCatId="accent1" phldr="1"/>
      <dgm:spPr/>
      <dgm:t>
        <a:bodyPr/>
        <a:lstStyle/>
        <a:p>
          <a:endParaRPr lang="en-US"/>
        </a:p>
      </dgm:t>
    </dgm:pt>
    <dgm:pt modelId="{D16EBF48-AF20-D148-914D-93C09FC2CA99}">
      <dgm:prSet phldrT="[Text]" custT="1"/>
      <dgm:spPr/>
      <dgm:t>
        <a:bodyPr/>
        <a:lstStyle/>
        <a:p>
          <a:r>
            <a:rPr lang="en-US" sz="1800" dirty="0">
              <a:latin typeface="+mj-lt"/>
              <a:cs typeface="Arial"/>
            </a:rPr>
            <a:t>Instructor’s handout</a:t>
          </a:r>
        </a:p>
      </dgm:t>
    </dgm:pt>
    <dgm:pt modelId="{A7745F70-666D-2F41-BE85-AC946CB7248D}" type="parTrans" cxnId="{90D4B397-B0BA-AC4A-99A6-71427CB8268B}">
      <dgm:prSet/>
      <dgm:spPr/>
      <dgm:t>
        <a:bodyPr/>
        <a:lstStyle/>
        <a:p>
          <a:endParaRPr lang="en-US"/>
        </a:p>
      </dgm:t>
    </dgm:pt>
    <dgm:pt modelId="{79EFFCB8-1F48-1148-B76B-C34B2E4E851A}" type="sibTrans" cxnId="{90D4B397-B0BA-AC4A-99A6-71427CB8268B}">
      <dgm:prSet/>
      <dgm:spPr/>
      <dgm:t>
        <a:bodyPr/>
        <a:lstStyle/>
        <a:p>
          <a:endParaRPr lang="en-US" dirty="0"/>
        </a:p>
      </dgm:t>
    </dgm:pt>
    <dgm:pt modelId="{E53CE40E-99F3-F24B-B570-6EC1B2DC21D7}">
      <dgm:prSet phldrT="[Text]" custT="1"/>
      <dgm:spPr/>
      <dgm:t>
        <a:bodyPr/>
        <a:lstStyle/>
        <a:p>
          <a:r>
            <a:rPr lang="en-US" sz="2000" dirty="0">
              <a:latin typeface="+mj-lt"/>
              <a:cs typeface="Arial"/>
            </a:rPr>
            <a:t>Course readings</a:t>
          </a:r>
        </a:p>
      </dgm:t>
    </dgm:pt>
    <dgm:pt modelId="{BC788DC5-F524-1343-B64A-0B439A160535}" type="parTrans" cxnId="{A75BD978-D630-6045-901B-CA47720E46E9}">
      <dgm:prSet/>
      <dgm:spPr/>
      <dgm:t>
        <a:bodyPr/>
        <a:lstStyle/>
        <a:p>
          <a:endParaRPr lang="en-US"/>
        </a:p>
      </dgm:t>
    </dgm:pt>
    <dgm:pt modelId="{EFE40B41-2869-674C-BCE9-BCEA40B7578D}" type="sibTrans" cxnId="{A75BD978-D630-6045-901B-CA47720E46E9}">
      <dgm:prSet/>
      <dgm:spPr/>
      <dgm:t>
        <a:bodyPr/>
        <a:lstStyle/>
        <a:p>
          <a:endParaRPr lang="en-US" dirty="0"/>
        </a:p>
      </dgm:t>
    </dgm:pt>
    <dgm:pt modelId="{FBE059E3-AF8D-984E-AB41-C742DD13C962}">
      <dgm:prSet phldrT="[Text]"/>
      <dgm:spPr/>
      <dgm:t>
        <a:bodyPr/>
        <a:lstStyle/>
        <a:p>
          <a:r>
            <a:rPr lang="en-US" dirty="0">
              <a:latin typeface="+mj-lt"/>
              <a:cs typeface="Arial"/>
            </a:rPr>
            <a:t>Google, Wikipedia</a:t>
          </a:r>
        </a:p>
      </dgm:t>
    </dgm:pt>
    <dgm:pt modelId="{7E04335E-318A-2349-9ABB-31C5A381E6A4}" type="parTrans" cxnId="{FE9EFDB9-2E8E-9141-BA24-288AEE45054D}">
      <dgm:prSet/>
      <dgm:spPr/>
      <dgm:t>
        <a:bodyPr/>
        <a:lstStyle/>
        <a:p>
          <a:endParaRPr lang="en-US"/>
        </a:p>
      </dgm:t>
    </dgm:pt>
    <dgm:pt modelId="{3500185F-BBEE-154E-92E4-09916BC5B992}" type="sibTrans" cxnId="{FE9EFDB9-2E8E-9141-BA24-288AEE45054D}">
      <dgm:prSet/>
      <dgm:spPr/>
      <dgm:t>
        <a:bodyPr/>
        <a:lstStyle/>
        <a:p>
          <a:endParaRPr lang="en-US" dirty="0"/>
        </a:p>
      </dgm:t>
    </dgm:pt>
    <dgm:pt modelId="{FF7C505A-9227-2842-89B2-9A4D0FFABC77}">
      <dgm:prSet phldrT="[Text]" custT="1"/>
      <dgm:spPr/>
      <dgm:t>
        <a:bodyPr/>
        <a:lstStyle/>
        <a:p>
          <a:r>
            <a:rPr lang="en-US" sz="2000" dirty="0">
              <a:latin typeface="+mj-lt"/>
              <a:cs typeface="Arial"/>
            </a:rPr>
            <a:t>JSTOR</a:t>
          </a:r>
        </a:p>
        <a:p>
          <a:r>
            <a:rPr lang="en-US" sz="2000" dirty="0">
              <a:latin typeface="+mj-lt"/>
              <a:cs typeface="Arial"/>
            </a:rPr>
            <a:t>etc.</a:t>
          </a:r>
        </a:p>
      </dgm:t>
    </dgm:pt>
    <dgm:pt modelId="{DAB83C06-3F8E-DE45-8D22-CB29F8DF9386}" type="parTrans" cxnId="{B9828BB4-8B35-D148-A4DE-41B2CD28F74B}">
      <dgm:prSet/>
      <dgm:spPr/>
      <dgm:t>
        <a:bodyPr/>
        <a:lstStyle/>
        <a:p>
          <a:endParaRPr lang="en-US"/>
        </a:p>
      </dgm:t>
    </dgm:pt>
    <dgm:pt modelId="{4388F540-9528-C942-AF45-5CB77815BAFB}" type="sibTrans" cxnId="{B9828BB4-8B35-D148-A4DE-41B2CD28F74B}">
      <dgm:prSet/>
      <dgm:spPr/>
      <dgm:t>
        <a:bodyPr/>
        <a:lstStyle/>
        <a:p>
          <a:endParaRPr lang="en-US" dirty="0"/>
        </a:p>
      </dgm:t>
    </dgm:pt>
    <dgm:pt modelId="{1B645DA0-95C2-0E49-B43C-3DF7AB12A34E}">
      <dgm:prSet phldrT="[Text]" custT="1"/>
      <dgm:spPr/>
      <dgm:t>
        <a:bodyPr/>
        <a:lstStyle/>
        <a:p>
          <a:r>
            <a:rPr lang="en-US" sz="2000" dirty="0">
              <a:latin typeface="+mj-lt"/>
              <a:cs typeface="Arial"/>
            </a:rPr>
            <a:t>Instructors</a:t>
          </a:r>
        </a:p>
      </dgm:t>
    </dgm:pt>
    <dgm:pt modelId="{647068FA-7732-A744-AC76-33D75B44EAB6}" type="parTrans" cxnId="{7C62A3A8-5B37-8E4A-B2E9-56DF81DA1A25}">
      <dgm:prSet/>
      <dgm:spPr/>
      <dgm:t>
        <a:bodyPr/>
        <a:lstStyle/>
        <a:p>
          <a:endParaRPr lang="en-US"/>
        </a:p>
      </dgm:t>
    </dgm:pt>
    <dgm:pt modelId="{86764DB3-2F9A-0B4B-803C-3C3EACEEA768}" type="sibTrans" cxnId="{7C62A3A8-5B37-8E4A-B2E9-56DF81DA1A25}">
      <dgm:prSet/>
      <dgm:spPr>
        <a:solidFill>
          <a:schemeClr val="accent2">
            <a:lumMod val="60000"/>
            <a:lumOff val="40000"/>
          </a:schemeClr>
        </a:solidFill>
      </dgm:spPr>
      <dgm:t>
        <a:bodyPr/>
        <a:lstStyle/>
        <a:p>
          <a:endParaRPr lang="en-US" dirty="0">
            <a:solidFill>
              <a:schemeClr val="accent1">
                <a:lumMod val="75000"/>
              </a:schemeClr>
            </a:solidFill>
          </a:endParaRPr>
        </a:p>
      </dgm:t>
    </dgm:pt>
    <dgm:pt modelId="{2DF006FC-1ECB-674F-844C-B1DDE9CC92D4}" type="pres">
      <dgm:prSet presAssocID="{55CD21CB-95B2-EC4D-BEE9-909F6F535ED3}" presName="cycle" presStyleCnt="0">
        <dgm:presLayoutVars>
          <dgm:dir/>
          <dgm:resizeHandles val="exact"/>
        </dgm:presLayoutVars>
      </dgm:prSet>
      <dgm:spPr/>
    </dgm:pt>
    <dgm:pt modelId="{F755FF29-8A3C-4943-B01D-E89C1A9EFCF3}" type="pres">
      <dgm:prSet presAssocID="{D16EBF48-AF20-D148-914D-93C09FC2CA99}" presName="node" presStyleLbl="node1" presStyleIdx="0" presStyleCnt="5" custScaleX="117314">
        <dgm:presLayoutVars>
          <dgm:bulletEnabled val="1"/>
        </dgm:presLayoutVars>
      </dgm:prSet>
      <dgm:spPr/>
    </dgm:pt>
    <dgm:pt modelId="{5537B3FC-8B19-7842-B85B-8BDD6956EB14}" type="pres">
      <dgm:prSet presAssocID="{79EFFCB8-1F48-1148-B76B-C34B2E4E851A}" presName="sibTrans" presStyleLbl="sibTrans2D1" presStyleIdx="0" presStyleCnt="5"/>
      <dgm:spPr/>
    </dgm:pt>
    <dgm:pt modelId="{9D2F0985-3109-524B-AB2C-7E2B70961AC0}" type="pres">
      <dgm:prSet presAssocID="{79EFFCB8-1F48-1148-B76B-C34B2E4E851A}" presName="connectorText" presStyleLbl="sibTrans2D1" presStyleIdx="0" presStyleCnt="5"/>
      <dgm:spPr/>
    </dgm:pt>
    <dgm:pt modelId="{53F8F4B6-C9C1-7C4D-864B-9CDFC5C9F578}" type="pres">
      <dgm:prSet presAssocID="{E53CE40E-99F3-F24B-B570-6EC1B2DC21D7}" presName="node" presStyleLbl="node1" presStyleIdx="1" presStyleCnt="5" custScaleX="115243">
        <dgm:presLayoutVars>
          <dgm:bulletEnabled val="1"/>
        </dgm:presLayoutVars>
      </dgm:prSet>
      <dgm:spPr/>
    </dgm:pt>
    <dgm:pt modelId="{D097959A-8E42-1842-9E95-28F073381792}" type="pres">
      <dgm:prSet presAssocID="{EFE40B41-2869-674C-BCE9-BCEA40B7578D}" presName="sibTrans" presStyleLbl="sibTrans2D1" presStyleIdx="1" presStyleCnt="5"/>
      <dgm:spPr/>
    </dgm:pt>
    <dgm:pt modelId="{37275158-B457-2C4E-B6DD-2597FF0D1D88}" type="pres">
      <dgm:prSet presAssocID="{EFE40B41-2869-674C-BCE9-BCEA40B7578D}" presName="connectorText" presStyleLbl="sibTrans2D1" presStyleIdx="1" presStyleCnt="5"/>
      <dgm:spPr/>
    </dgm:pt>
    <dgm:pt modelId="{36886F0D-0BC4-EA4A-8004-BAAB33112C29}" type="pres">
      <dgm:prSet presAssocID="{FBE059E3-AF8D-984E-AB41-C742DD13C962}" presName="node" presStyleLbl="node1" presStyleIdx="2" presStyleCnt="5" custScaleX="117689">
        <dgm:presLayoutVars>
          <dgm:bulletEnabled val="1"/>
        </dgm:presLayoutVars>
      </dgm:prSet>
      <dgm:spPr/>
    </dgm:pt>
    <dgm:pt modelId="{1330F863-1B39-014B-83C7-B8A94D87CD2C}" type="pres">
      <dgm:prSet presAssocID="{3500185F-BBEE-154E-92E4-09916BC5B992}" presName="sibTrans" presStyleLbl="sibTrans2D1" presStyleIdx="2" presStyleCnt="5"/>
      <dgm:spPr/>
    </dgm:pt>
    <dgm:pt modelId="{C3255803-3DEA-D249-99CD-E7F870362108}" type="pres">
      <dgm:prSet presAssocID="{3500185F-BBEE-154E-92E4-09916BC5B992}" presName="connectorText" presStyleLbl="sibTrans2D1" presStyleIdx="2" presStyleCnt="5"/>
      <dgm:spPr/>
    </dgm:pt>
    <dgm:pt modelId="{241F51B2-8808-5A43-9257-3CDB15D2B8BE}" type="pres">
      <dgm:prSet presAssocID="{FF7C505A-9227-2842-89B2-9A4D0FFABC77}" presName="node" presStyleLbl="node1" presStyleIdx="3" presStyleCnt="5" custScaleX="113855">
        <dgm:presLayoutVars>
          <dgm:bulletEnabled val="1"/>
        </dgm:presLayoutVars>
      </dgm:prSet>
      <dgm:spPr/>
    </dgm:pt>
    <dgm:pt modelId="{1925E87F-3575-F243-B9EB-60E567379837}" type="pres">
      <dgm:prSet presAssocID="{4388F540-9528-C942-AF45-5CB77815BAFB}" presName="sibTrans" presStyleLbl="sibTrans2D1" presStyleIdx="3" presStyleCnt="5"/>
      <dgm:spPr/>
    </dgm:pt>
    <dgm:pt modelId="{A5FBD057-592F-D340-B0E2-7A4790EAD99E}" type="pres">
      <dgm:prSet presAssocID="{4388F540-9528-C942-AF45-5CB77815BAFB}" presName="connectorText" presStyleLbl="sibTrans2D1" presStyleIdx="3" presStyleCnt="5"/>
      <dgm:spPr/>
    </dgm:pt>
    <dgm:pt modelId="{9BC6A1FD-06E2-C64B-B427-1767B38D8136}" type="pres">
      <dgm:prSet presAssocID="{1B645DA0-95C2-0E49-B43C-3DF7AB12A34E}" presName="node" presStyleLbl="node1" presStyleIdx="4" presStyleCnt="5" custScaleX="126687" custScaleY="108202">
        <dgm:presLayoutVars>
          <dgm:bulletEnabled val="1"/>
        </dgm:presLayoutVars>
      </dgm:prSet>
      <dgm:spPr/>
    </dgm:pt>
    <dgm:pt modelId="{8ACF0667-12BD-E548-8A2F-252720A44371}" type="pres">
      <dgm:prSet presAssocID="{86764DB3-2F9A-0B4B-803C-3C3EACEEA768}" presName="sibTrans" presStyleLbl="sibTrans2D1" presStyleIdx="4" presStyleCnt="5"/>
      <dgm:spPr/>
    </dgm:pt>
    <dgm:pt modelId="{1CDAD3B7-2B86-634E-B98B-8C101F704A72}" type="pres">
      <dgm:prSet presAssocID="{86764DB3-2F9A-0B4B-803C-3C3EACEEA768}" presName="connectorText" presStyleLbl="sibTrans2D1" presStyleIdx="4" presStyleCnt="5"/>
      <dgm:spPr/>
    </dgm:pt>
  </dgm:ptLst>
  <dgm:cxnLst>
    <dgm:cxn modelId="{A4389D09-64ED-40B9-B298-AAC28590424E}" type="presOf" srcId="{D16EBF48-AF20-D148-914D-93C09FC2CA99}" destId="{F755FF29-8A3C-4943-B01D-E89C1A9EFCF3}" srcOrd="0" destOrd="0" presId="urn:microsoft.com/office/officeart/2005/8/layout/cycle2"/>
    <dgm:cxn modelId="{A24C341A-3761-46D8-B434-4F15EE590AA8}" type="presOf" srcId="{FF7C505A-9227-2842-89B2-9A4D0FFABC77}" destId="{241F51B2-8808-5A43-9257-3CDB15D2B8BE}" srcOrd="0" destOrd="0" presId="urn:microsoft.com/office/officeart/2005/8/layout/cycle2"/>
    <dgm:cxn modelId="{E445273E-BBB0-4A18-BCD6-D6C3472392E0}" type="presOf" srcId="{86764DB3-2F9A-0B4B-803C-3C3EACEEA768}" destId="{8ACF0667-12BD-E548-8A2F-252720A44371}" srcOrd="0" destOrd="0" presId="urn:microsoft.com/office/officeart/2005/8/layout/cycle2"/>
    <dgm:cxn modelId="{CC02C147-5F6F-4F97-8802-D241B80B8F7B}" type="presOf" srcId="{86764DB3-2F9A-0B4B-803C-3C3EACEEA768}" destId="{1CDAD3B7-2B86-634E-B98B-8C101F704A72}" srcOrd="1" destOrd="0" presId="urn:microsoft.com/office/officeart/2005/8/layout/cycle2"/>
    <dgm:cxn modelId="{36112C70-8DC6-42CC-92ED-472761E79E6A}" type="presOf" srcId="{EFE40B41-2869-674C-BCE9-BCEA40B7578D}" destId="{D097959A-8E42-1842-9E95-28F073381792}" srcOrd="0" destOrd="0" presId="urn:microsoft.com/office/officeart/2005/8/layout/cycle2"/>
    <dgm:cxn modelId="{A75BD978-D630-6045-901B-CA47720E46E9}" srcId="{55CD21CB-95B2-EC4D-BEE9-909F6F535ED3}" destId="{E53CE40E-99F3-F24B-B570-6EC1B2DC21D7}" srcOrd="1" destOrd="0" parTransId="{BC788DC5-F524-1343-B64A-0B439A160535}" sibTransId="{EFE40B41-2869-674C-BCE9-BCEA40B7578D}"/>
    <dgm:cxn modelId="{D7C08790-6F3E-4414-8CE9-51EE7F5AF0F2}" type="presOf" srcId="{3500185F-BBEE-154E-92E4-09916BC5B992}" destId="{1330F863-1B39-014B-83C7-B8A94D87CD2C}" srcOrd="0" destOrd="0" presId="urn:microsoft.com/office/officeart/2005/8/layout/cycle2"/>
    <dgm:cxn modelId="{7CFD4B91-E7FE-4B45-A631-25409521BDAC}" type="presOf" srcId="{79EFFCB8-1F48-1148-B76B-C34B2E4E851A}" destId="{9D2F0985-3109-524B-AB2C-7E2B70961AC0}" srcOrd="1" destOrd="0" presId="urn:microsoft.com/office/officeart/2005/8/layout/cycle2"/>
    <dgm:cxn modelId="{E816DA92-B962-4A4C-8982-EE161E5E7E69}" type="presOf" srcId="{FBE059E3-AF8D-984E-AB41-C742DD13C962}" destId="{36886F0D-0BC4-EA4A-8004-BAAB33112C29}" srcOrd="0" destOrd="0" presId="urn:microsoft.com/office/officeart/2005/8/layout/cycle2"/>
    <dgm:cxn modelId="{90D4B397-B0BA-AC4A-99A6-71427CB8268B}" srcId="{55CD21CB-95B2-EC4D-BEE9-909F6F535ED3}" destId="{D16EBF48-AF20-D148-914D-93C09FC2CA99}" srcOrd="0" destOrd="0" parTransId="{A7745F70-666D-2F41-BE85-AC946CB7248D}" sibTransId="{79EFFCB8-1F48-1148-B76B-C34B2E4E851A}"/>
    <dgm:cxn modelId="{E99A27A5-96DC-4C67-B5CF-4545156D7B9E}" type="presOf" srcId="{55CD21CB-95B2-EC4D-BEE9-909F6F535ED3}" destId="{2DF006FC-1ECB-674F-844C-B1DDE9CC92D4}" srcOrd="0" destOrd="0" presId="urn:microsoft.com/office/officeart/2005/8/layout/cycle2"/>
    <dgm:cxn modelId="{7C62A3A8-5B37-8E4A-B2E9-56DF81DA1A25}" srcId="{55CD21CB-95B2-EC4D-BEE9-909F6F535ED3}" destId="{1B645DA0-95C2-0E49-B43C-3DF7AB12A34E}" srcOrd="4" destOrd="0" parTransId="{647068FA-7732-A744-AC76-33D75B44EAB6}" sibTransId="{86764DB3-2F9A-0B4B-803C-3C3EACEEA768}"/>
    <dgm:cxn modelId="{368BACAE-3104-4ED3-9F3A-D8955AD875E1}" type="presOf" srcId="{4388F540-9528-C942-AF45-5CB77815BAFB}" destId="{1925E87F-3575-F243-B9EB-60E567379837}" srcOrd="0" destOrd="0" presId="urn:microsoft.com/office/officeart/2005/8/layout/cycle2"/>
    <dgm:cxn modelId="{B9828BB4-8B35-D148-A4DE-41B2CD28F74B}" srcId="{55CD21CB-95B2-EC4D-BEE9-909F6F535ED3}" destId="{FF7C505A-9227-2842-89B2-9A4D0FFABC77}" srcOrd="3" destOrd="0" parTransId="{DAB83C06-3F8E-DE45-8D22-CB29F8DF9386}" sibTransId="{4388F540-9528-C942-AF45-5CB77815BAFB}"/>
    <dgm:cxn modelId="{86A3F3B9-E902-4871-8C01-35974F8F7C14}" type="presOf" srcId="{4388F540-9528-C942-AF45-5CB77815BAFB}" destId="{A5FBD057-592F-D340-B0E2-7A4790EAD99E}" srcOrd="1" destOrd="0" presId="urn:microsoft.com/office/officeart/2005/8/layout/cycle2"/>
    <dgm:cxn modelId="{FE9EFDB9-2E8E-9141-BA24-288AEE45054D}" srcId="{55CD21CB-95B2-EC4D-BEE9-909F6F535ED3}" destId="{FBE059E3-AF8D-984E-AB41-C742DD13C962}" srcOrd="2" destOrd="0" parTransId="{7E04335E-318A-2349-9ABB-31C5A381E6A4}" sibTransId="{3500185F-BBEE-154E-92E4-09916BC5B992}"/>
    <dgm:cxn modelId="{1EE998BA-FAF1-458B-8518-8A5CF7D36596}" type="presOf" srcId="{3500185F-BBEE-154E-92E4-09916BC5B992}" destId="{C3255803-3DEA-D249-99CD-E7F870362108}" srcOrd="1" destOrd="0" presId="urn:microsoft.com/office/officeart/2005/8/layout/cycle2"/>
    <dgm:cxn modelId="{75B61DC4-EB98-4DEE-A3DF-258C7933E3C4}" type="presOf" srcId="{EFE40B41-2869-674C-BCE9-BCEA40B7578D}" destId="{37275158-B457-2C4E-B6DD-2597FF0D1D88}" srcOrd="1" destOrd="0" presId="urn:microsoft.com/office/officeart/2005/8/layout/cycle2"/>
    <dgm:cxn modelId="{1EB0C9D9-9328-4C10-A758-DCBFFD0F29F3}" type="presOf" srcId="{79EFFCB8-1F48-1148-B76B-C34B2E4E851A}" destId="{5537B3FC-8B19-7842-B85B-8BDD6956EB14}" srcOrd="0" destOrd="0" presId="urn:microsoft.com/office/officeart/2005/8/layout/cycle2"/>
    <dgm:cxn modelId="{81A43FEA-CB72-4D93-A3C1-86B99668EE23}" type="presOf" srcId="{E53CE40E-99F3-F24B-B570-6EC1B2DC21D7}" destId="{53F8F4B6-C9C1-7C4D-864B-9CDFC5C9F578}" srcOrd="0" destOrd="0" presId="urn:microsoft.com/office/officeart/2005/8/layout/cycle2"/>
    <dgm:cxn modelId="{06494FF3-6088-48B4-864C-25254CB744CD}" type="presOf" srcId="{1B645DA0-95C2-0E49-B43C-3DF7AB12A34E}" destId="{9BC6A1FD-06E2-C64B-B427-1767B38D8136}" srcOrd="0" destOrd="0" presId="urn:microsoft.com/office/officeart/2005/8/layout/cycle2"/>
    <dgm:cxn modelId="{61D57776-D13C-46D3-8C01-6E8834D124A5}" type="presParOf" srcId="{2DF006FC-1ECB-674F-844C-B1DDE9CC92D4}" destId="{F755FF29-8A3C-4943-B01D-E89C1A9EFCF3}" srcOrd="0" destOrd="0" presId="urn:microsoft.com/office/officeart/2005/8/layout/cycle2"/>
    <dgm:cxn modelId="{FE251B37-90CD-46F3-9A90-08078DC68BD1}" type="presParOf" srcId="{2DF006FC-1ECB-674F-844C-B1DDE9CC92D4}" destId="{5537B3FC-8B19-7842-B85B-8BDD6956EB14}" srcOrd="1" destOrd="0" presId="urn:microsoft.com/office/officeart/2005/8/layout/cycle2"/>
    <dgm:cxn modelId="{202D18F1-0255-4778-BE64-C52B2AE90B26}" type="presParOf" srcId="{5537B3FC-8B19-7842-B85B-8BDD6956EB14}" destId="{9D2F0985-3109-524B-AB2C-7E2B70961AC0}" srcOrd="0" destOrd="0" presId="urn:microsoft.com/office/officeart/2005/8/layout/cycle2"/>
    <dgm:cxn modelId="{BE166953-4A52-493B-AF12-98326B62E644}" type="presParOf" srcId="{2DF006FC-1ECB-674F-844C-B1DDE9CC92D4}" destId="{53F8F4B6-C9C1-7C4D-864B-9CDFC5C9F578}" srcOrd="2" destOrd="0" presId="urn:microsoft.com/office/officeart/2005/8/layout/cycle2"/>
    <dgm:cxn modelId="{BF1FEA43-FE13-4228-BEA3-357CF3041463}" type="presParOf" srcId="{2DF006FC-1ECB-674F-844C-B1DDE9CC92D4}" destId="{D097959A-8E42-1842-9E95-28F073381792}" srcOrd="3" destOrd="0" presId="urn:microsoft.com/office/officeart/2005/8/layout/cycle2"/>
    <dgm:cxn modelId="{677CB22F-93A7-4354-A2AF-FD430BAF06BB}" type="presParOf" srcId="{D097959A-8E42-1842-9E95-28F073381792}" destId="{37275158-B457-2C4E-B6DD-2597FF0D1D88}" srcOrd="0" destOrd="0" presId="urn:microsoft.com/office/officeart/2005/8/layout/cycle2"/>
    <dgm:cxn modelId="{847D8403-E7E6-46BD-AF56-CF911E4C807E}" type="presParOf" srcId="{2DF006FC-1ECB-674F-844C-B1DDE9CC92D4}" destId="{36886F0D-0BC4-EA4A-8004-BAAB33112C29}" srcOrd="4" destOrd="0" presId="urn:microsoft.com/office/officeart/2005/8/layout/cycle2"/>
    <dgm:cxn modelId="{7881953E-9F8B-4342-AB11-4EAE73C37296}" type="presParOf" srcId="{2DF006FC-1ECB-674F-844C-B1DDE9CC92D4}" destId="{1330F863-1B39-014B-83C7-B8A94D87CD2C}" srcOrd="5" destOrd="0" presId="urn:microsoft.com/office/officeart/2005/8/layout/cycle2"/>
    <dgm:cxn modelId="{77956704-BE22-43A3-84D2-0DE9842DC9F0}" type="presParOf" srcId="{1330F863-1B39-014B-83C7-B8A94D87CD2C}" destId="{C3255803-3DEA-D249-99CD-E7F870362108}" srcOrd="0" destOrd="0" presId="urn:microsoft.com/office/officeart/2005/8/layout/cycle2"/>
    <dgm:cxn modelId="{48367FD8-0F8F-46FF-9436-84250D238356}" type="presParOf" srcId="{2DF006FC-1ECB-674F-844C-B1DDE9CC92D4}" destId="{241F51B2-8808-5A43-9257-3CDB15D2B8BE}" srcOrd="6" destOrd="0" presId="urn:microsoft.com/office/officeart/2005/8/layout/cycle2"/>
    <dgm:cxn modelId="{A8C168BE-97C8-47CB-9ABA-28098F7822AB}" type="presParOf" srcId="{2DF006FC-1ECB-674F-844C-B1DDE9CC92D4}" destId="{1925E87F-3575-F243-B9EB-60E567379837}" srcOrd="7" destOrd="0" presId="urn:microsoft.com/office/officeart/2005/8/layout/cycle2"/>
    <dgm:cxn modelId="{6EFEA494-A43C-45D3-B80C-6E249AE785FF}" type="presParOf" srcId="{1925E87F-3575-F243-B9EB-60E567379837}" destId="{A5FBD057-592F-D340-B0E2-7A4790EAD99E}" srcOrd="0" destOrd="0" presId="urn:microsoft.com/office/officeart/2005/8/layout/cycle2"/>
    <dgm:cxn modelId="{968DA4BB-CFF5-4C3B-858E-72F82A5EF0E3}" type="presParOf" srcId="{2DF006FC-1ECB-674F-844C-B1DDE9CC92D4}" destId="{9BC6A1FD-06E2-C64B-B427-1767B38D8136}" srcOrd="8" destOrd="0" presId="urn:microsoft.com/office/officeart/2005/8/layout/cycle2"/>
    <dgm:cxn modelId="{88699EAF-2598-4C1B-848C-8E4CE757C933}" type="presParOf" srcId="{2DF006FC-1ECB-674F-844C-B1DDE9CC92D4}" destId="{8ACF0667-12BD-E548-8A2F-252720A44371}" srcOrd="9" destOrd="0" presId="urn:microsoft.com/office/officeart/2005/8/layout/cycle2"/>
    <dgm:cxn modelId="{2BE385CF-6648-49F1-BFD0-96E5636C45D9}" type="presParOf" srcId="{8ACF0667-12BD-E548-8A2F-252720A44371}" destId="{1CDAD3B7-2B86-634E-B98B-8C101F704A72}"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55FF29-8A3C-4943-B01D-E89C1A9EFCF3}">
      <dsp:nvSpPr>
        <dsp:cNvPr id="0" name=""/>
        <dsp:cNvSpPr/>
      </dsp:nvSpPr>
      <dsp:spPr>
        <a:xfrm>
          <a:off x="2035420" y="22"/>
          <a:ext cx="1254392" cy="1069260"/>
        </a:xfrm>
        <a:prstGeom prst="ellipse">
          <a:avLst/>
        </a:prstGeom>
        <a:gradFill rotWithShape="0">
          <a:gsLst>
            <a:gs pos="0">
              <a:schemeClr val="accent1">
                <a:alpha val="90000"/>
                <a:hueOff val="0"/>
                <a:satOff val="0"/>
                <a:lumOff val="0"/>
                <a:alphaOff val="0"/>
                <a:tint val="50000"/>
                <a:satMod val="300000"/>
              </a:schemeClr>
            </a:gs>
            <a:gs pos="35000">
              <a:schemeClr val="accent1">
                <a:alpha val="90000"/>
                <a:hueOff val="0"/>
                <a:satOff val="0"/>
                <a:lumOff val="0"/>
                <a:alphaOff val="0"/>
                <a:tint val="37000"/>
                <a:satMod val="300000"/>
              </a:schemeClr>
            </a:gs>
            <a:gs pos="100000">
              <a:schemeClr val="accent1">
                <a:alpha val="9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mj-lt"/>
              <a:cs typeface="Arial"/>
            </a:rPr>
            <a:t>Instructor’s handout</a:t>
          </a:r>
        </a:p>
      </dsp:txBody>
      <dsp:txXfrm>
        <a:off x="2219121" y="156612"/>
        <a:ext cx="886990" cy="756080"/>
      </dsp:txXfrm>
    </dsp:sp>
    <dsp:sp modelId="{5537B3FC-8B19-7842-B85B-8BDD6956EB14}">
      <dsp:nvSpPr>
        <dsp:cNvPr id="0" name=""/>
        <dsp:cNvSpPr/>
      </dsp:nvSpPr>
      <dsp:spPr>
        <a:xfrm rot="2160000">
          <a:off x="3195046" y="824327"/>
          <a:ext cx="229248" cy="360875"/>
        </a:xfrm>
        <a:prstGeom prst="rightArrow">
          <a:avLst>
            <a:gd name="adj1" fmla="val 60000"/>
            <a:gd name="adj2" fmla="val 50000"/>
          </a:avLst>
        </a:prstGeom>
        <a:gradFill rotWithShape="0">
          <a:gsLst>
            <a:gs pos="0">
              <a:schemeClr val="accent1">
                <a:shade val="90000"/>
                <a:hueOff val="0"/>
                <a:satOff val="0"/>
                <a:lumOff val="0"/>
                <a:alphaOff val="0"/>
                <a:tint val="50000"/>
                <a:satMod val="300000"/>
              </a:schemeClr>
            </a:gs>
            <a:gs pos="35000">
              <a:schemeClr val="accent1">
                <a:shade val="90000"/>
                <a:hueOff val="0"/>
                <a:satOff val="0"/>
                <a:lumOff val="0"/>
                <a:alphaOff val="0"/>
                <a:tint val="37000"/>
                <a:satMod val="300000"/>
              </a:schemeClr>
            </a:gs>
            <a:gs pos="100000">
              <a:schemeClr val="accent1">
                <a:shade val="9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dirty="0"/>
        </a:p>
      </dsp:txBody>
      <dsp:txXfrm>
        <a:off x="3201613" y="876290"/>
        <a:ext cx="160474" cy="216525"/>
      </dsp:txXfrm>
    </dsp:sp>
    <dsp:sp modelId="{53F8F4B6-C9C1-7C4D-864B-9CDFC5C9F578}">
      <dsp:nvSpPr>
        <dsp:cNvPr id="0" name=""/>
        <dsp:cNvSpPr/>
      </dsp:nvSpPr>
      <dsp:spPr>
        <a:xfrm>
          <a:off x="3346163" y="944288"/>
          <a:ext cx="1232247" cy="1069260"/>
        </a:xfrm>
        <a:prstGeom prst="ellipse">
          <a:avLst/>
        </a:prstGeom>
        <a:gradFill rotWithShape="0">
          <a:gsLst>
            <a:gs pos="0">
              <a:schemeClr val="accent1">
                <a:alpha val="90000"/>
                <a:hueOff val="0"/>
                <a:satOff val="0"/>
                <a:lumOff val="0"/>
                <a:alphaOff val="-10000"/>
                <a:tint val="50000"/>
                <a:satMod val="300000"/>
              </a:schemeClr>
            </a:gs>
            <a:gs pos="35000">
              <a:schemeClr val="accent1">
                <a:alpha val="90000"/>
                <a:hueOff val="0"/>
                <a:satOff val="0"/>
                <a:lumOff val="0"/>
                <a:alphaOff val="-10000"/>
                <a:tint val="37000"/>
                <a:satMod val="300000"/>
              </a:schemeClr>
            </a:gs>
            <a:gs pos="100000">
              <a:schemeClr val="accent1">
                <a:alpha val="90000"/>
                <a:hueOff val="0"/>
                <a:satOff val="0"/>
                <a:lumOff val="0"/>
                <a:alphaOff val="-1000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mj-lt"/>
              <a:cs typeface="Arial"/>
            </a:rPr>
            <a:t>Course readings</a:t>
          </a:r>
        </a:p>
      </dsp:txBody>
      <dsp:txXfrm>
        <a:off x="3526621" y="1100878"/>
        <a:ext cx="871331" cy="756080"/>
      </dsp:txXfrm>
    </dsp:sp>
    <dsp:sp modelId="{D097959A-8E42-1842-9E95-28F073381792}">
      <dsp:nvSpPr>
        <dsp:cNvPr id="0" name=""/>
        <dsp:cNvSpPr/>
      </dsp:nvSpPr>
      <dsp:spPr>
        <a:xfrm rot="6480000">
          <a:off x="3577882" y="2054548"/>
          <a:ext cx="277486" cy="360875"/>
        </a:xfrm>
        <a:prstGeom prst="rightArrow">
          <a:avLst>
            <a:gd name="adj1" fmla="val 60000"/>
            <a:gd name="adj2" fmla="val 50000"/>
          </a:avLst>
        </a:prstGeom>
        <a:gradFill rotWithShape="0">
          <a:gsLst>
            <a:gs pos="0">
              <a:schemeClr val="accent1">
                <a:shade val="90000"/>
                <a:hueOff val="-10217"/>
                <a:satOff val="-202"/>
                <a:lumOff val="6414"/>
                <a:alphaOff val="0"/>
                <a:tint val="50000"/>
                <a:satMod val="300000"/>
              </a:schemeClr>
            </a:gs>
            <a:gs pos="35000">
              <a:schemeClr val="accent1">
                <a:shade val="90000"/>
                <a:hueOff val="-10217"/>
                <a:satOff val="-202"/>
                <a:lumOff val="6414"/>
                <a:alphaOff val="0"/>
                <a:tint val="37000"/>
                <a:satMod val="300000"/>
              </a:schemeClr>
            </a:gs>
            <a:gs pos="100000">
              <a:schemeClr val="accent1">
                <a:shade val="90000"/>
                <a:hueOff val="-10217"/>
                <a:satOff val="-202"/>
                <a:lumOff val="6414"/>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dirty="0"/>
        </a:p>
      </dsp:txBody>
      <dsp:txXfrm rot="10800000">
        <a:off x="3632367" y="2087137"/>
        <a:ext cx="194240" cy="216525"/>
      </dsp:txXfrm>
    </dsp:sp>
    <dsp:sp modelId="{36886F0D-0BC4-EA4A-8004-BAAB33112C29}">
      <dsp:nvSpPr>
        <dsp:cNvPr id="0" name=""/>
        <dsp:cNvSpPr/>
      </dsp:nvSpPr>
      <dsp:spPr>
        <a:xfrm>
          <a:off x="2836656" y="2472141"/>
          <a:ext cx="1258401" cy="1069260"/>
        </a:xfrm>
        <a:prstGeom prst="ellipse">
          <a:avLst/>
        </a:prstGeom>
        <a:gradFill rotWithShape="0">
          <a:gsLst>
            <a:gs pos="0">
              <a:schemeClr val="accent1">
                <a:alpha val="90000"/>
                <a:hueOff val="0"/>
                <a:satOff val="0"/>
                <a:lumOff val="0"/>
                <a:alphaOff val="-20000"/>
                <a:tint val="50000"/>
                <a:satMod val="300000"/>
              </a:schemeClr>
            </a:gs>
            <a:gs pos="35000">
              <a:schemeClr val="accent1">
                <a:alpha val="90000"/>
                <a:hueOff val="0"/>
                <a:satOff val="0"/>
                <a:lumOff val="0"/>
                <a:alphaOff val="-20000"/>
                <a:tint val="37000"/>
                <a:satMod val="300000"/>
              </a:schemeClr>
            </a:gs>
            <a:gs pos="100000">
              <a:schemeClr val="accent1">
                <a:alpha val="90000"/>
                <a:hueOff val="0"/>
                <a:satOff val="0"/>
                <a:lumOff val="0"/>
                <a:alphaOff val="-2000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mj-lt"/>
              <a:cs typeface="Arial"/>
            </a:rPr>
            <a:t>Google, Wikipedia</a:t>
          </a:r>
        </a:p>
      </dsp:txBody>
      <dsp:txXfrm>
        <a:off x="3020945" y="2628731"/>
        <a:ext cx="889823" cy="756080"/>
      </dsp:txXfrm>
    </dsp:sp>
    <dsp:sp modelId="{1330F863-1B39-014B-83C7-B8A94D87CD2C}">
      <dsp:nvSpPr>
        <dsp:cNvPr id="0" name=""/>
        <dsp:cNvSpPr/>
      </dsp:nvSpPr>
      <dsp:spPr>
        <a:xfrm rot="10800000">
          <a:off x="2560224" y="2826334"/>
          <a:ext cx="195345" cy="360875"/>
        </a:xfrm>
        <a:prstGeom prst="rightArrow">
          <a:avLst>
            <a:gd name="adj1" fmla="val 60000"/>
            <a:gd name="adj2" fmla="val 50000"/>
          </a:avLst>
        </a:prstGeom>
        <a:gradFill rotWithShape="0">
          <a:gsLst>
            <a:gs pos="0">
              <a:schemeClr val="accent1">
                <a:shade val="90000"/>
                <a:hueOff val="-20434"/>
                <a:satOff val="-405"/>
                <a:lumOff val="12827"/>
                <a:alphaOff val="0"/>
                <a:tint val="50000"/>
                <a:satMod val="300000"/>
              </a:schemeClr>
            </a:gs>
            <a:gs pos="35000">
              <a:schemeClr val="accent1">
                <a:shade val="90000"/>
                <a:hueOff val="-20434"/>
                <a:satOff val="-405"/>
                <a:lumOff val="12827"/>
                <a:alphaOff val="0"/>
                <a:tint val="37000"/>
                <a:satMod val="300000"/>
              </a:schemeClr>
            </a:gs>
            <a:gs pos="100000">
              <a:schemeClr val="accent1">
                <a:shade val="90000"/>
                <a:hueOff val="-20434"/>
                <a:satOff val="-405"/>
                <a:lumOff val="12827"/>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dirty="0"/>
        </a:p>
      </dsp:txBody>
      <dsp:txXfrm rot="10800000">
        <a:off x="2618827" y="2898509"/>
        <a:ext cx="136742" cy="216525"/>
      </dsp:txXfrm>
    </dsp:sp>
    <dsp:sp modelId="{241F51B2-8808-5A43-9257-3CDB15D2B8BE}">
      <dsp:nvSpPr>
        <dsp:cNvPr id="0" name=""/>
        <dsp:cNvSpPr/>
      </dsp:nvSpPr>
      <dsp:spPr>
        <a:xfrm>
          <a:off x="1250673" y="2472141"/>
          <a:ext cx="1217406" cy="1069260"/>
        </a:xfrm>
        <a:prstGeom prst="ellipse">
          <a:avLst/>
        </a:prstGeom>
        <a:gradFill rotWithShape="0">
          <a:gsLst>
            <a:gs pos="0">
              <a:schemeClr val="accent1">
                <a:alpha val="90000"/>
                <a:hueOff val="0"/>
                <a:satOff val="0"/>
                <a:lumOff val="0"/>
                <a:alphaOff val="-30000"/>
                <a:tint val="50000"/>
                <a:satMod val="300000"/>
              </a:schemeClr>
            </a:gs>
            <a:gs pos="35000">
              <a:schemeClr val="accent1">
                <a:alpha val="90000"/>
                <a:hueOff val="0"/>
                <a:satOff val="0"/>
                <a:lumOff val="0"/>
                <a:alphaOff val="-30000"/>
                <a:tint val="37000"/>
                <a:satMod val="300000"/>
              </a:schemeClr>
            </a:gs>
            <a:gs pos="100000">
              <a:schemeClr val="accent1">
                <a:alpha val="90000"/>
                <a:hueOff val="0"/>
                <a:satOff val="0"/>
                <a:lumOff val="0"/>
                <a:alphaOff val="-3000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mj-lt"/>
              <a:cs typeface="Arial"/>
            </a:rPr>
            <a:t>JSTOR</a:t>
          </a:r>
        </a:p>
        <a:p>
          <a:pPr marL="0" lvl="0" indent="0" algn="ctr" defTabSz="889000">
            <a:lnSpc>
              <a:spcPct val="90000"/>
            </a:lnSpc>
            <a:spcBef>
              <a:spcPct val="0"/>
            </a:spcBef>
            <a:spcAft>
              <a:spcPct val="35000"/>
            </a:spcAft>
            <a:buNone/>
          </a:pPr>
          <a:r>
            <a:rPr lang="en-US" sz="2000" kern="1200" dirty="0">
              <a:latin typeface="+mj-lt"/>
              <a:cs typeface="Arial"/>
            </a:rPr>
            <a:t>etc.</a:t>
          </a:r>
        </a:p>
      </dsp:txBody>
      <dsp:txXfrm>
        <a:off x="1428958" y="2628731"/>
        <a:ext cx="860836" cy="756080"/>
      </dsp:txXfrm>
    </dsp:sp>
    <dsp:sp modelId="{1925E87F-3575-F243-B9EB-60E567379837}">
      <dsp:nvSpPr>
        <dsp:cNvPr id="0" name=""/>
        <dsp:cNvSpPr/>
      </dsp:nvSpPr>
      <dsp:spPr>
        <a:xfrm rot="15120000">
          <a:off x="1493270" y="2090907"/>
          <a:ext cx="254303" cy="360875"/>
        </a:xfrm>
        <a:prstGeom prst="rightArrow">
          <a:avLst>
            <a:gd name="adj1" fmla="val 60000"/>
            <a:gd name="adj2" fmla="val 50000"/>
          </a:avLst>
        </a:prstGeom>
        <a:gradFill rotWithShape="0">
          <a:gsLst>
            <a:gs pos="0">
              <a:schemeClr val="accent1">
                <a:shade val="90000"/>
                <a:hueOff val="-30651"/>
                <a:satOff val="-607"/>
                <a:lumOff val="19241"/>
                <a:alphaOff val="0"/>
                <a:tint val="50000"/>
                <a:satMod val="300000"/>
              </a:schemeClr>
            </a:gs>
            <a:gs pos="35000">
              <a:schemeClr val="accent1">
                <a:shade val="90000"/>
                <a:hueOff val="-30651"/>
                <a:satOff val="-607"/>
                <a:lumOff val="19241"/>
                <a:alphaOff val="0"/>
                <a:tint val="37000"/>
                <a:satMod val="300000"/>
              </a:schemeClr>
            </a:gs>
            <a:gs pos="100000">
              <a:schemeClr val="accent1">
                <a:shade val="90000"/>
                <a:hueOff val="-30651"/>
                <a:satOff val="-607"/>
                <a:lumOff val="19241"/>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dirty="0"/>
        </a:p>
      </dsp:txBody>
      <dsp:txXfrm rot="10800000">
        <a:off x="1543203" y="2199361"/>
        <a:ext cx="178012" cy="216525"/>
      </dsp:txXfrm>
    </dsp:sp>
    <dsp:sp modelId="{9BC6A1FD-06E2-C64B-B427-1767B38D8136}">
      <dsp:nvSpPr>
        <dsp:cNvPr id="0" name=""/>
        <dsp:cNvSpPr/>
      </dsp:nvSpPr>
      <dsp:spPr>
        <a:xfrm>
          <a:off x="685640" y="900437"/>
          <a:ext cx="1354613" cy="1156961"/>
        </a:xfrm>
        <a:prstGeom prst="ellipse">
          <a:avLst/>
        </a:prstGeom>
        <a:gradFill rotWithShape="0">
          <a:gsLst>
            <a:gs pos="0">
              <a:schemeClr val="accent1">
                <a:alpha val="90000"/>
                <a:hueOff val="0"/>
                <a:satOff val="0"/>
                <a:lumOff val="0"/>
                <a:alphaOff val="-40000"/>
                <a:tint val="50000"/>
                <a:satMod val="300000"/>
              </a:schemeClr>
            </a:gs>
            <a:gs pos="35000">
              <a:schemeClr val="accent1">
                <a:alpha val="90000"/>
                <a:hueOff val="0"/>
                <a:satOff val="0"/>
                <a:lumOff val="0"/>
                <a:alphaOff val="-40000"/>
                <a:tint val="37000"/>
                <a:satMod val="300000"/>
              </a:schemeClr>
            </a:gs>
            <a:gs pos="100000">
              <a:schemeClr val="accent1">
                <a:alpha val="90000"/>
                <a:hueOff val="0"/>
                <a:satOff val="0"/>
                <a:lumOff val="0"/>
                <a:alphaOff val="-4000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mj-lt"/>
              <a:cs typeface="Arial"/>
            </a:rPr>
            <a:t>Instructors</a:t>
          </a:r>
        </a:p>
      </dsp:txBody>
      <dsp:txXfrm>
        <a:off x="884018" y="1069870"/>
        <a:ext cx="957857" cy="818095"/>
      </dsp:txXfrm>
    </dsp:sp>
    <dsp:sp modelId="{8ACF0667-12BD-E548-8A2F-252720A44371}">
      <dsp:nvSpPr>
        <dsp:cNvPr id="0" name=""/>
        <dsp:cNvSpPr/>
      </dsp:nvSpPr>
      <dsp:spPr>
        <a:xfrm rot="19440000">
          <a:off x="1927090" y="815678"/>
          <a:ext cx="200752" cy="360875"/>
        </a:xfrm>
        <a:prstGeom prst="rightArrow">
          <a:avLst>
            <a:gd name="adj1" fmla="val 60000"/>
            <a:gd name="adj2" fmla="val 50000"/>
          </a:avLst>
        </a:prstGeom>
        <a:solidFill>
          <a:schemeClr val="accent2">
            <a:lumMod val="60000"/>
            <a:lumOff val="40000"/>
          </a:schemeClr>
        </a:soli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dirty="0">
            <a:solidFill>
              <a:schemeClr val="accent1">
                <a:lumMod val="75000"/>
              </a:schemeClr>
            </a:solidFill>
          </a:endParaRPr>
        </a:p>
      </dsp:txBody>
      <dsp:txXfrm>
        <a:off x="1932841" y="905553"/>
        <a:ext cx="140526" cy="216525"/>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4b6a9ac83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4b6a9ac83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4b7f2b8603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6" name="Google Shape;186;g4b7f2b860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4b7f2b8603_0_125: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2" name="Google Shape;192;g4b7f2b8603_0_1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4b7f2b860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g4b7f2b860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99" name="Google Shape;199;g4b7f2b860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4b7f2b8603_0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6" name="Google Shape;206;g4b7f2b8603_0_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g4b7f2b8603_0_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4b7f2b8603_0_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3" name="Google Shape;213;g4b7f2b8603_0_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 sz="1200">
                <a:solidFill>
                  <a:schemeClr val="dk1"/>
                </a:solidFill>
                <a:latin typeface="Calibri"/>
                <a:ea typeface="Calibri"/>
                <a:cs typeface="Calibri"/>
                <a:sym typeface="Calibri"/>
              </a:rPr>
              <a:t>The coding scheme is developed to examine characteristics of students’ information-seeking behavior in the following 7 aspects. Each aspect is considered as a category in the coding process, with guiding question(s) to help guide the coding process for each.</a:t>
            </a:r>
            <a:endParaRPr/>
          </a:p>
          <a:p>
            <a:pPr marL="0" lvl="0" indent="0" algn="l" rtl="0">
              <a:spcBef>
                <a:spcPts val="0"/>
              </a:spcBef>
              <a:spcAft>
                <a:spcPts val="0"/>
              </a:spcAft>
              <a:buNone/>
            </a:pPr>
            <a:endParaRPr/>
          </a:p>
        </p:txBody>
      </p:sp>
      <p:sp>
        <p:nvSpPr>
          <p:cNvPr id="214" name="Google Shape;214;g4b7f2b8603_0_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4b7f2b8603_0_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0" name="Google Shape;220;g4b7f2b8603_0_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 sz="1200">
                <a:solidFill>
                  <a:schemeClr val="dk1"/>
                </a:solidFill>
                <a:latin typeface="Calibri"/>
                <a:ea typeface="Calibri"/>
                <a:cs typeface="Calibri"/>
                <a:sym typeface="Calibri"/>
              </a:rPr>
              <a:t>Here are the codes for each of the categories. </a:t>
            </a:r>
            <a:endParaRPr/>
          </a:p>
          <a:p>
            <a:pPr marL="0" lvl="0" indent="0" algn="l" rtl="0">
              <a:spcBef>
                <a:spcPts val="0"/>
              </a:spcBef>
              <a:spcAft>
                <a:spcPts val="0"/>
              </a:spcAft>
              <a:buNone/>
            </a:pPr>
            <a:endParaRPr/>
          </a:p>
        </p:txBody>
      </p:sp>
      <p:sp>
        <p:nvSpPr>
          <p:cNvPr id="221" name="Google Shape;221;g4b7f2b8603_0_2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4b7f2b8603_0_28: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7" name="Google Shape;227;g4b7f2b8603_0_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4c0e3c20be_5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3" name="Google Shape;233;g4c0e3c20be_5_8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4" name="Google Shape;234;g4c0e3c20be_5_8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g4c0e3c20be_5_2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4" name="Google Shape;384;g4c0e3c20be_5_21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5" name="Google Shape;385;g4c0e3c20be_5_21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4c0e3c20be_5_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9" name="Google Shape;239;g4c0e3c20be_5_8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This is a snapshot of PIL’s work. We’ve done a mix of quantitative and qualitative studies, the largest being a survey of over 8,000 college students, the smallest a set of interviews and focus groups with employers and college graduates. There’s no way I could summarize all these studies in 10 minutes, and no way you’d want to hear me try. Instead, I’m going to call out three key findings from the first nine studies, plus two from the most recent study related to undergrads and news engagement.</a:t>
            </a:r>
            <a:endParaRPr/>
          </a:p>
        </p:txBody>
      </p:sp>
      <p:sp>
        <p:nvSpPr>
          <p:cNvPr id="240" name="Google Shape;240;g4c0e3c20be_5_8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4c0e3c20be_5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This early focus group finding sums up why I’m involved with PIL. I’ve wanted to find out how to elicit “excited and intrigued about research” rather than the other adjectives</a:t>
            </a:r>
            <a:endParaRPr/>
          </a:p>
        </p:txBody>
      </p:sp>
      <p:sp>
        <p:nvSpPr>
          <p:cNvPr id="267" name="Google Shape;267;g4c0e3c20be_5_1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4c0e3c20be_5_1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7" name="Google Shape;277;g4c0e3c20be_5_1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4c0e3c20be_5_1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4" name="Google Shape;284;g4c0e3c20be_5_1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4c0e3c20be_5_1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This is not news, but what’s interesting is hearing from students about why so many of them are reluctant to go beyond their trusty few</a:t>
            </a:r>
            <a:endParaRPr/>
          </a:p>
        </p:txBody>
      </p:sp>
      <p:sp>
        <p:nvSpPr>
          <p:cNvPr id="313" name="Google Shape;313;g4c0e3c20be_5_1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4c0e3c20be_5_1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0" name="Google Shape;320;g4c0e3c20be_5_1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4c0e3c20be_5_1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7" name="Google Shape;327;g4c0e3c20be_5_1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62802A9-9F1D-2348-8F19-0E014365D10B}" type="slidenum">
              <a:rPr lang="en-US" smtClean="0"/>
              <a:t>19</a:t>
            </a:fld>
            <a:endParaRPr lang="en-US"/>
          </a:p>
        </p:txBody>
      </p:sp>
    </p:spTree>
    <p:extLst>
      <p:ext uri="{BB962C8B-B14F-4D97-AF65-F5344CB8AC3E}">
        <p14:creationId xmlns:p14="http://schemas.microsoft.com/office/powerpoint/2010/main" val="41949437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4c0e3c20be_5_1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8" name="Google Shape;348;g4c0e3c20be_5_1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g4c0e3c20be_5_1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5" name="Google Shape;355;g4c0e3c20be_5_1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g4c0e3c20be_5_2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3" name="Google Shape;363;g4c0e3c20be_5_2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4c0e3c20be_5_2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1" name="Google Shape;371;g4c0e3c20be_5_2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g4c0e3c20be_5_2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8" name="Google Shape;378;g4c0e3c20be_5_2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g4c0e3c20be_5_2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4" name="Google Shape;384;g4c0e3c20be_5_21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5" name="Google Shape;385;g4c0e3c20be_5_21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25</a:t>
            </a:fld>
            <a:endParaRPr/>
          </a:p>
        </p:txBody>
      </p:sp>
    </p:spTree>
    <p:extLst>
      <p:ext uri="{BB962C8B-B14F-4D97-AF65-F5344CB8AC3E}">
        <p14:creationId xmlns:p14="http://schemas.microsoft.com/office/powerpoint/2010/main" val="4599219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g4b6a9ac836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2" name="Google Shape;392;g4b6a9ac836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4b7d8f8d73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7" name="Google Shape;397;g4b7d8f8d7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g4b7f2b8603_0_1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2" name="Google Shape;402;g4b7f2b8603_0_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4b6a9ac836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7" name="Google Shape;407;g4b6a9ac836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Times New Roman"/>
                <a:ea typeface="Times New Roman"/>
                <a:cs typeface="Times New Roman"/>
                <a:sym typeface="Times New Roman"/>
              </a:rPr>
              <a:t>set up who the three of us are and very brief overview.</a:t>
            </a:r>
            <a:endParaRPr>
              <a:latin typeface="Times New Roman"/>
              <a:ea typeface="Times New Roman"/>
              <a:cs typeface="Times New Roman"/>
              <a:sym typeface="Times New Roman"/>
            </a:endParaRPr>
          </a:p>
          <a:p>
            <a:pPr marL="0" lvl="0" indent="0" algn="l" rtl="0">
              <a:spcBef>
                <a:spcPts val="0"/>
              </a:spcBef>
              <a:spcAft>
                <a:spcPts val="0"/>
              </a:spcAft>
              <a:buClr>
                <a:srgbClr val="000000"/>
              </a:buClr>
              <a:buSzPts val="1100"/>
              <a:buFont typeface="Arial"/>
              <a:buNone/>
            </a:pPr>
            <a:r>
              <a:rPr lang="en">
                <a:solidFill>
                  <a:srgbClr val="FF0000"/>
                </a:solidFill>
                <a:latin typeface="Times New Roman"/>
                <a:ea typeface="Times New Roman"/>
                <a:cs typeface="Times New Roman"/>
                <a:sym typeface="Times New Roman"/>
              </a:rPr>
              <a:t> </a:t>
            </a:r>
            <a:endParaRPr>
              <a:solidFill>
                <a:srgbClr val="FF0000"/>
              </a:solidFill>
              <a:latin typeface="Times New Roman"/>
              <a:ea typeface="Times New Roman"/>
              <a:cs typeface="Times New Roman"/>
              <a:sym typeface="Times New Roman"/>
            </a:endParaRPr>
          </a:p>
          <a:p>
            <a:pPr marL="0" lvl="0" indent="0" algn="l" rtl="0">
              <a:spcBef>
                <a:spcPts val="0"/>
              </a:spcBef>
              <a:spcAft>
                <a:spcPts val="0"/>
              </a:spcAft>
              <a:buClr>
                <a:srgbClr val="000000"/>
              </a:buClr>
              <a:buSzPts val="1100"/>
              <a:buFont typeface="Arial"/>
              <a:buNone/>
            </a:pPr>
            <a:r>
              <a:rPr lang="en">
                <a:latin typeface="Times New Roman"/>
                <a:ea typeface="Times New Roman"/>
                <a:cs typeface="Times New Roman"/>
                <a:sym typeface="Times New Roman"/>
              </a:rPr>
              <a:t>SATS grad team: Jordan Canzonetta, Diana Fidaoui, and myself (Jason Markins)</a:t>
            </a:r>
            <a:endParaRPr>
              <a:latin typeface="Times New Roman"/>
              <a:ea typeface="Times New Roman"/>
              <a:cs typeface="Times New Roman"/>
              <a:sym typeface="Times New Roman"/>
            </a:endParaRPr>
          </a:p>
          <a:p>
            <a:pPr marL="0" lvl="0" indent="0" algn="l" rtl="0">
              <a:spcBef>
                <a:spcPts val="0"/>
              </a:spcBef>
              <a:spcAft>
                <a:spcPts val="0"/>
              </a:spcAft>
              <a:buClr>
                <a:srgbClr val="000000"/>
              </a:buClr>
              <a:buSzPts val="1100"/>
              <a:buFont typeface="Arial"/>
              <a:buNone/>
            </a:pPr>
            <a:r>
              <a:rPr lang="en">
                <a:latin typeface="Times New Roman"/>
                <a:ea typeface="Times New Roman"/>
                <a:cs typeface="Times New Roman"/>
                <a:sym typeface="Times New Roman"/>
              </a:rPr>
              <a:t> </a:t>
            </a:r>
            <a:endParaRPr>
              <a:latin typeface="Times New Roman"/>
              <a:ea typeface="Times New Roman"/>
              <a:cs typeface="Times New Roman"/>
              <a:sym typeface="Times New Roman"/>
            </a:endParaRPr>
          </a:p>
          <a:p>
            <a:pPr marL="0" lvl="0" indent="0" algn="l" rtl="0">
              <a:spcBef>
                <a:spcPts val="0"/>
              </a:spcBef>
              <a:spcAft>
                <a:spcPts val="0"/>
              </a:spcAft>
              <a:buClr>
                <a:srgbClr val="000000"/>
              </a:buClr>
              <a:buSzPts val="1100"/>
              <a:buFont typeface="Arial"/>
              <a:buNone/>
            </a:pPr>
            <a:r>
              <a:rPr lang="en">
                <a:latin typeface="Times New Roman"/>
                <a:ea typeface="Times New Roman"/>
                <a:cs typeface="Times New Roman"/>
                <a:sym typeface="Times New Roman"/>
              </a:rPr>
              <a:t>For the next five minutes or so, I am going to give a very brief introduction of some of the main talking points for the three of us. We are a part of a larger team—many of whom could not be here—but, we represent different key areas in the project and can speak to those.</a:t>
            </a:r>
            <a:endParaRPr>
              <a:latin typeface="Times New Roman"/>
              <a:ea typeface="Times New Roman"/>
              <a:cs typeface="Times New Roman"/>
              <a:sym typeface="Times New Roman"/>
            </a:endParaRPr>
          </a:p>
          <a:p>
            <a:pPr marL="0" lvl="0" indent="0" algn="l" rtl="0">
              <a:spcBef>
                <a:spcPts val="0"/>
              </a:spcBef>
              <a:spcAft>
                <a:spcPts val="0"/>
              </a:spcAft>
              <a:buClr>
                <a:srgbClr val="000000"/>
              </a:buClr>
              <a:buSzPts val="1100"/>
              <a:buFont typeface="Arial"/>
              <a:buNone/>
            </a:pPr>
            <a:r>
              <a:rPr lang="en">
                <a:latin typeface="Times New Roman"/>
                <a:ea typeface="Times New Roman"/>
                <a:cs typeface="Times New Roman"/>
                <a:sym typeface="Times New Roman"/>
              </a:rPr>
              <a:t> </a:t>
            </a:r>
            <a:endParaRPr>
              <a:latin typeface="Times New Roman"/>
              <a:ea typeface="Times New Roman"/>
              <a:cs typeface="Times New Roman"/>
              <a:sym typeface="Times New Roman"/>
            </a:endParaRPr>
          </a:p>
          <a:p>
            <a:pPr marL="0" lvl="0" indent="0" algn="l" rtl="0">
              <a:spcBef>
                <a:spcPts val="0"/>
              </a:spcBef>
              <a:spcAft>
                <a:spcPts val="0"/>
              </a:spcAft>
              <a:buClr>
                <a:srgbClr val="000000"/>
              </a:buClr>
              <a:buSzPts val="1100"/>
              <a:buFont typeface="Arial"/>
              <a:buNone/>
            </a:pPr>
            <a:r>
              <a:rPr lang="en">
                <a:latin typeface="Times New Roman"/>
                <a:ea typeface="Times New Roman"/>
                <a:cs typeface="Times New Roman"/>
                <a:sym typeface="Times New Roman"/>
              </a:rPr>
              <a:t>There are three main points I will hit on and then will turn to Diana and Jordan to say more during the Q&amp;A. The three points we are focusing on today are on the early surprises we encountered with their usage of technology, the complex moments of metacognitive thinking we are seeing, and the pedagogical connections to some of the “Aha! Moments we are seeing in pilot study.</a:t>
            </a:r>
            <a:endParaRPr>
              <a:latin typeface="Times New Roman"/>
              <a:ea typeface="Times New Roman"/>
              <a:cs typeface="Times New Roman"/>
              <a:sym typeface="Times New Roman"/>
            </a:endParaRPr>
          </a:p>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4a0f3145e6_1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4a0f3145e6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Times New Roman"/>
                <a:ea typeface="Times New Roman"/>
                <a:cs typeface="Times New Roman"/>
                <a:sym typeface="Times New Roman"/>
              </a:rPr>
              <a:t>I am here as a representative of the technology team, along with Sandra Jameison and Noah Wilson, and others. We were responsible for some of the planning decisions that went into the technology. Here we see the variety of technologies we used as a team and that we were asking student participants to use.</a:t>
            </a:r>
            <a:endParaRPr>
              <a:latin typeface="Times New Roman"/>
              <a:ea typeface="Times New Roman"/>
              <a:cs typeface="Times New Roman"/>
              <a:sym typeface="Times New Roman"/>
            </a:endParaRPr>
          </a:p>
          <a:p>
            <a:pPr marL="0" lvl="0" indent="0" algn="l" rtl="0">
              <a:spcBef>
                <a:spcPts val="0"/>
              </a:spcBef>
              <a:spcAft>
                <a:spcPts val="0"/>
              </a:spcAft>
              <a:buNone/>
            </a:pPr>
            <a:r>
              <a:rPr lang="en">
                <a:latin typeface="Times New Roman"/>
                <a:ea typeface="Times New Roman"/>
                <a:cs typeface="Times New Roman"/>
                <a:sym typeface="Times New Roman"/>
              </a:rPr>
              <a:t> </a:t>
            </a:r>
            <a:endParaRPr>
              <a:latin typeface="Times New Roman"/>
              <a:ea typeface="Times New Roman"/>
              <a:cs typeface="Times New Roman"/>
              <a:sym typeface="Times New Roman"/>
            </a:endParaRPr>
          </a:p>
          <a:p>
            <a:pPr marL="0" lvl="0" indent="0" algn="l" rtl="0">
              <a:spcBef>
                <a:spcPts val="0"/>
              </a:spcBef>
              <a:spcAft>
                <a:spcPts val="0"/>
              </a:spcAft>
              <a:buClr>
                <a:srgbClr val="000000"/>
              </a:buClr>
              <a:buSzPts val="1100"/>
              <a:buFont typeface="Arial"/>
              <a:buNone/>
            </a:pPr>
            <a:endParaRPr>
              <a:latin typeface="Times New Roman"/>
              <a:ea typeface="Times New Roman"/>
              <a:cs typeface="Times New Roman"/>
              <a:sym typeface="Times New Roman"/>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914400" lvl="0" indent="0" algn="l" rtl="0">
              <a:lnSpc>
                <a:spcPct val="115000"/>
              </a:lnSpc>
              <a:spcBef>
                <a:spcPts val="0"/>
              </a:spcBef>
              <a:spcAft>
                <a:spcPts val="160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4a15db52b3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0" name="Google Shape;420;g4a15db52b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endParaRPr>
              <a:latin typeface="Times New Roman"/>
              <a:ea typeface="Times New Roman"/>
              <a:cs typeface="Times New Roman"/>
              <a:sym typeface="Times New Roman"/>
            </a:endParaRPr>
          </a:p>
          <a:p>
            <a:pPr marL="0" lvl="0" indent="0" algn="l" rtl="0">
              <a:spcBef>
                <a:spcPts val="0"/>
              </a:spcBef>
              <a:spcAft>
                <a:spcPts val="0"/>
              </a:spcAft>
              <a:buClr>
                <a:srgbClr val="000000"/>
              </a:buClr>
              <a:buSzPts val="1100"/>
              <a:buFont typeface="Arial"/>
              <a:buNone/>
            </a:pPr>
            <a:r>
              <a:rPr lang="en">
                <a:latin typeface="Times New Roman"/>
                <a:ea typeface="Times New Roman"/>
                <a:cs typeface="Times New Roman"/>
                <a:sym typeface="Times New Roman"/>
              </a:rPr>
              <a:t>In terms of our experiences with technology, we went into the project with a great deal of planning and designs that were based on our assumptions that students would struggle to use Camtasia—our voice and screen recording technology, and instead we found that they frequently used it intuitively and what we found were several examples of students navigating a variety of technologies and platforms at a time. We were expecting to find them focused on a task with occasional distractions or interruptions as they used social media. Instead, what we find is that they are using numerous platforms at once. They are bouncing back and forth between a number of platforms, from google docs, blackboard, other classes, Youtube, social media, etc but they were often navigating these technological spaces in ways that are not accounted for in most descriptions of students’ technology use. Their social media use wasn’t necessarily a distraction but imbedded in their work as they use a number of other classes or collaborative spaces to research.  </a:t>
            </a:r>
            <a:endParaRPr sz="2000">
              <a:latin typeface="Proxima Nova"/>
              <a:ea typeface="Proxima Nova"/>
              <a:cs typeface="Proxima Nova"/>
              <a:sym typeface="Proxima Nova"/>
            </a:endParaRPr>
          </a:p>
          <a:p>
            <a:pPr marL="0" lvl="0" indent="0" algn="l" rtl="0">
              <a:lnSpc>
                <a:spcPct val="115000"/>
              </a:lnSpc>
              <a:spcBef>
                <a:spcPts val="0"/>
              </a:spcBef>
              <a:spcAft>
                <a:spcPts val="1600"/>
              </a:spcAft>
              <a:buNone/>
            </a:pPr>
            <a:endParaRPr sz="2000">
              <a:latin typeface="Proxima Nova"/>
              <a:ea typeface="Proxima Nova"/>
              <a:cs typeface="Proxima Nova"/>
              <a:sym typeface="Proxima Nova"/>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g4a0f3145e6_1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7" name="Google Shape;427;g4a0f3145e6_1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At first, we thought students would struggle rationalizing and talking about “how” they move through their research process. What we actually found was that students were very articulate and explicit about naming and explaining their research practices, but that they struggled to articulate how they knew which sources to use beyond describing them as intuitive or, “I just know from experience” how to use a source or if it isn’t credible.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g4a0f3145e6_1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4" name="Google Shape;434;g4a0f3145e6_1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Students are being responsible and nuanced with how they use Google. Even though we know students typically only engage with the first page of Google search results, they use the resources they find to lead them to other citations, key terms, and relevant information about their projects. Sometimes, Google investigation will lead them to their institutional library, where students will engage with scholarly and academic resources. </a:t>
            </a:r>
            <a:endParaRPr/>
          </a:p>
          <a:p>
            <a:pPr marL="0" lvl="0" indent="0" algn="l" rtl="0">
              <a:spcBef>
                <a:spcPts val="0"/>
              </a:spcBef>
              <a:spcAft>
                <a:spcPts val="0"/>
              </a:spcAft>
              <a:buNone/>
            </a:pPr>
            <a:r>
              <a:rPr lang="en"/>
              <a:t>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g4a0f3145e6_1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1" name="Google Shape;441;g4a0f3145e6_1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Even though we researchers could see how well students were engaging with reflection about their processes, they didn’t see it. They found the processes to be daunting, but they were actually excelling at it without knowing it.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g4b7d8f8d73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8" name="Google Shape;448;g4b7d8f8d73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notes?</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g4b6a9ac836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5" name="Google Shape;455;g4b6a9ac836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Notes? You need to unpack this because the student seems to be saying that she doesn’t think you need to cite paraphrase but she footnotes it amnyway just to be on the safe side. But what, for her, indicates that it is plagiarism?. Is that how you took this? Or that she is afraid of patchwriting?</a:t>
            </a:r>
            <a:endParaRPr/>
          </a:p>
          <a:p>
            <a:pPr marL="0" lvl="0" indent="0" algn="l" rtl="0">
              <a:spcBef>
                <a:spcPts val="0"/>
              </a:spcBef>
              <a:spcAft>
                <a:spcPts val="0"/>
              </a:spcAft>
              <a:buNone/>
            </a:pPr>
            <a:endParaRPr/>
          </a:p>
          <a:p>
            <a:pPr marL="0" lvl="0" indent="0" algn="l" rtl="0">
              <a:spcBef>
                <a:spcPts val="0"/>
              </a:spcBef>
              <a:spcAft>
                <a:spcPts val="0"/>
              </a:spcAft>
              <a:buNone/>
            </a:pPr>
            <a:r>
              <a:rPr lang="en" sz="1200"/>
              <a:t>I cut and moved material from this slide to make it more readable - but feel free to put it back! </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a:t>I cut this material: </a:t>
            </a:r>
            <a:r>
              <a:rPr lang="en" sz="1200">
                <a:latin typeface="Proxima Nova"/>
                <a:ea typeface="Proxima Nova"/>
                <a:cs typeface="Proxima Nova"/>
                <a:sym typeface="Proxima Nova"/>
              </a:rPr>
              <a:t> I use footnotes judiciously. You know, that’s what I do, </a:t>
            </a:r>
            <a:endParaRPr sz="1200">
              <a:latin typeface="Proxima Nova"/>
              <a:ea typeface="Proxima Nova"/>
              <a:cs typeface="Proxima Nova"/>
              <a:sym typeface="Proxima Nova"/>
            </a:endParaRPr>
          </a:p>
          <a:p>
            <a:pPr marL="0" lvl="0" indent="0" algn="l" rtl="0">
              <a:spcBef>
                <a:spcPts val="0"/>
              </a:spcBef>
              <a:spcAft>
                <a:spcPts val="0"/>
              </a:spcAft>
              <a:buNone/>
            </a:pPr>
            <a:endParaRPr sz="1200">
              <a:latin typeface="Proxima Nova"/>
              <a:ea typeface="Proxima Nova"/>
              <a:cs typeface="Proxima Nova"/>
              <a:sym typeface="Proxima Nova"/>
            </a:endParaRPr>
          </a:p>
          <a:p>
            <a:pPr marL="0" lvl="0" indent="0" algn="l" rtl="0">
              <a:spcBef>
                <a:spcPts val="0"/>
              </a:spcBef>
              <a:spcAft>
                <a:spcPts val="0"/>
              </a:spcAft>
              <a:buNone/>
            </a:pPr>
            <a:r>
              <a:rPr lang="en" sz="1200">
                <a:latin typeface="Proxima Nova"/>
                <a:ea typeface="Proxima Nova"/>
                <a:cs typeface="Proxima Nova"/>
                <a:sym typeface="Proxima Nova"/>
              </a:rPr>
              <a:t>I moved this to the last page: but yeah I don’t like paraphrasing, it’s hard, it’s stressful because I don’t want to be plagiarizing anyone.</a:t>
            </a:r>
            <a:endParaRPr sz="120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g4b6a9ac836_0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2" name="Google Shape;462;g4b6a9ac836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Need notes here</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g4b699b7890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9" name="Google Shape;469;g4b699b7890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cxnSp>
        <p:nvCxnSpPr>
          <p:cNvPr id="10" name="Google Shape;10;p2"/>
          <p:cNvCxnSpPr/>
          <p:nvPr/>
        </p:nvCxnSpPr>
        <p:spPr>
          <a:xfrm>
            <a:off x="0" y="2998150"/>
            <a:ext cx="9144000" cy="0"/>
          </a:xfrm>
          <a:prstGeom prst="straightConnector1">
            <a:avLst/>
          </a:prstGeom>
          <a:noFill/>
          <a:ln w="19050" cap="flat" cmpd="sng">
            <a:solidFill>
              <a:schemeClr val="lt2"/>
            </a:solidFill>
            <a:prstDash val="solid"/>
            <a:round/>
            <a:headEnd type="none" w="sm" len="sm"/>
            <a:tailEnd type="none" w="sm" len="sm"/>
          </a:ln>
        </p:spPr>
      </p:cxnSp>
      <p:sp>
        <p:nvSpPr>
          <p:cNvPr id="11" name="Google Shape;11;p2"/>
          <p:cNvSpPr txBox="1">
            <a:spLocks noGrp="1"/>
          </p:cNvSpPr>
          <p:nvPr>
            <p:ph type="ctrTitle"/>
          </p:nvPr>
        </p:nvSpPr>
        <p:spPr>
          <a:xfrm>
            <a:off x="510450" y="1257300"/>
            <a:ext cx="8123100" cy="1588500"/>
          </a:xfrm>
          <a:prstGeom prst="rect">
            <a:avLst/>
          </a:prstGeom>
        </p:spPr>
        <p:txBody>
          <a:bodyPr spcFirstLastPara="1" wrap="square" lIns="91425" tIns="91425" rIns="91425" bIns="91425" anchor="b" anchorCtr="0"/>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12" name="Google Shape;12;p2"/>
          <p:cNvSpPr txBox="1">
            <a:spLocks noGrp="1"/>
          </p:cNvSpPr>
          <p:nvPr>
            <p:ph type="subTitle" idx="1"/>
          </p:nvPr>
        </p:nvSpPr>
        <p:spPr>
          <a:xfrm>
            <a:off x="510450" y="3182313"/>
            <a:ext cx="8123100" cy="630000"/>
          </a:xfrm>
          <a:prstGeom prst="rect">
            <a:avLst/>
          </a:prstGeom>
        </p:spPr>
        <p:txBody>
          <a:bodyPr spcFirstLastPara="1" wrap="square" lIns="91425" tIns="91425" rIns="91425" bIns="91425" anchor="t" anchorCtr="0"/>
          <a:lstStyle>
            <a:lvl1pPr lvl="0">
              <a:lnSpc>
                <a:spcPct val="100000"/>
              </a:lnSpc>
              <a:spcBef>
                <a:spcPts val="0"/>
              </a:spcBef>
              <a:spcAft>
                <a:spcPts val="0"/>
              </a:spcAft>
              <a:buClr>
                <a:schemeClr val="lt1"/>
              </a:buClr>
              <a:buSzPts val="2400"/>
              <a:buNone/>
              <a:defRPr sz="2400">
                <a:solidFill>
                  <a:schemeClr val="lt1"/>
                </a:solidFill>
              </a:defRPr>
            </a:lvl1pPr>
            <a:lvl2pPr lvl="1">
              <a:lnSpc>
                <a:spcPct val="100000"/>
              </a:lnSpc>
              <a:spcBef>
                <a:spcPts val="0"/>
              </a:spcBef>
              <a:spcAft>
                <a:spcPts val="0"/>
              </a:spcAft>
              <a:buClr>
                <a:schemeClr val="lt1"/>
              </a:buClr>
              <a:buSzPts val="2400"/>
              <a:buNone/>
              <a:defRPr sz="2400">
                <a:solidFill>
                  <a:schemeClr val="lt1"/>
                </a:solidFill>
              </a:defRPr>
            </a:lvl2pPr>
            <a:lvl3pPr lvl="2">
              <a:lnSpc>
                <a:spcPct val="100000"/>
              </a:lnSpc>
              <a:spcBef>
                <a:spcPts val="0"/>
              </a:spcBef>
              <a:spcAft>
                <a:spcPts val="0"/>
              </a:spcAft>
              <a:buClr>
                <a:schemeClr val="lt1"/>
              </a:buClr>
              <a:buSzPts val="2400"/>
              <a:buNone/>
              <a:defRPr sz="2400">
                <a:solidFill>
                  <a:schemeClr val="lt1"/>
                </a:solidFill>
              </a:defRPr>
            </a:lvl3pPr>
            <a:lvl4pPr lvl="3">
              <a:lnSpc>
                <a:spcPct val="100000"/>
              </a:lnSpc>
              <a:spcBef>
                <a:spcPts val="0"/>
              </a:spcBef>
              <a:spcAft>
                <a:spcPts val="0"/>
              </a:spcAft>
              <a:buClr>
                <a:schemeClr val="lt1"/>
              </a:buClr>
              <a:buSzPts val="2400"/>
              <a:buNone/>
              <a:defRPr sz="2400">
                <a:solidFill>
                  <a:schemeClr val="lt1"/>
                </a:solidFill>
              </a:defRPr>
            </a:lvl4pPr>
            <a:lvl5pPr lvl="4">
              <a:lnSpc>
                <a:spcPct val="100000"/>
              </a:lnSpc>
              <a:spcBef>
                <a:spcPts val="0"/>
              </a:spcBef>
              <a:spcAft>
                <a:spcPts val="0"/>
              </a:spcAft>
              <a:buClr>
                <a:schemeClr val="lt1"/>
              </a:buClr>
              <a:buSzPts val="2400"/>
              <a:buNone/>
              <a:defRPr sz="2400">
                <a:solidFill>
                  <a:schemeClr val="lt1"/>
                </a:solidFill>
              </a:defRPr>
            </a:lvl5pPr>
            <a:lvl6pPr lvl="5">
              <a:lnSpc>
                <a:spcPct val="100000"/>
              </a:lnSpc>
              <a:spcBef>
                <a:spcPts val="0"/>
              </a:spcBef>
              <a:spcAft>
                <a:spcPts val="0"/>
              </a:spcAft>
              <a:buClr>
                <a:schemeClr val="lt1"/>
              </a:buClr>
              <a:buSzPts val="2400"/>
              <a:buNone/>
              <a:defRPr sz="2400">
                <a:solidFill>
                  <a:schemeClr val="lt1"/>
                </a:solidFill>
              </a:defRPr>
            </a:lvl6pPr>
            <a:lvl7pPr lvl="6">
              <a:lnSpc>
                <a:spcPct val="100000"/>
              </a:lnSpc>
              <a:spcBef>
                <a:spcPts val="0"/>
              </a:spcBef>
              <a:spcAft>
                <a:spcPts val="0"/>
              </a:spcAft>
              <a:buClr>
                <a:schemeClr val="lt1"/>
              </a:buClr>
              <a:buSzPts val="2400"/>
              <a:buNone/>
              <a:defRPr sz="2400">
                <a:solidFill>
                  <a:schemeClr val="lt1"/>
                </a:solidFill>
              </a:defRPr>
            </a:lvl7pPr>
            <a:lvl8pPr lvl="7">
              <a:lnSpc>
                <a:spcPct val="100000"/>
              </a:lnSpc>
              <a:spcBef>
                <a:spcPts val="0"/>
              </a:spcBef>
              <a:spcAft>
                <a:spcPts val="0"/>
              </a:spcAft>
              <a:buClr>
                <a:schemeClr val="lt1"/>
              </a:buClr>
              <a:buSzPts val="2400"/>
              <a:buNone/>
              <a:defRPr sz="2400">
                <a:solidFill>
                  <a:schemeClr val="lt1"/>
                </a:solidFill>
              </a:defRPr>
            </a:lvl8pPr>
            <a:lvl9pPr lvl="8">
              <a:lnSpc>
                <a:spcPct val="100000"/>
              </a:lnSpc>
              <a:spcBef>
                <a:spcPts val="0"/>
              </a:spcBef>
              <a:spcAft>
                <a:spcPts val="0"/>
              </a:spcAft>
              <a:buClr>
                <a:schemeClr val="lt1"/>
              </a:buClr>
              <a:buSzPts val="2400"/>
              <a:buNone/>
              <a:defRPr sz="2400">
                <a:solidFill>
                  <a:schemeClr val="lt1"/>
                </a:solidFill>
              </a:defRPr>
            </a:lvl9pPr>
          </a:lstStyle>
          <a:p>
            <a:endParaRPr/>
          </a:p>
        </p:txBody>
      </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4"/>
        <p:cNvGrpSpPr/>
        <p:nvPr/>
      </p:nvGrpSpPr>
      <p:grpSpPr>
        <a:xfrm>
          <a:off x="0" y="0"/>
          <a:ext cx="0" cy="0"/>
          <a:chOff x="0" y="0"/>
          <a:chExt cx="0" cy="0"/>
        </a:xfrm>
      </p:grpSpPr>
      <p:cxnSp>
        <p:nvCxnSpPr>
          <p:cNvPr id="15" name="Google Shape;15;p3"/>
          <p:cNvCxnSpPr/>
          <p:nvPr/>
        </p:nvCxnSpPr>
        <p:spPr>
          <a:xfrm>
            <a:off x="0" y="2998150"/>
            <a:ext cx="9144000" cy="0"/>
          </a:xfrm>
          <a:prstGeom prst="straightConnector1">
            <a:avLst/>
          </a:prstGeom>
          <a:noFill/>
          <a:ln w="19050" cap="flat" cmpd="sng">
            <a:solidFill>
              <a:schemeClr val="lt2"/>
            </a:solidFill>
            <a:prstDash val="solid"/>
            <a:round/>
            <a:headEnd type="none" w="sm" len="sm"/>
            <a:tailEnd type="none" w="sm" len="sm"/>
          </a:ln>
        </p:spPr>
      </p:cxnSp>
      <p:sp>
        <p:nvSpPr>
          <p:cNvPr id="16" name="Google Shape;16;p3"/>
          <p:cNvSpPr txBox="1">
            <a:spLocks noGrp="1"/>
          </p:cNvSpPr>
          <p:nvPr>
            <p:ph type="title"/>
          </p:nvPr>
        </p:nvSpPr>
        <p:spPr>
          <a:xfrm>
            <a:off x="510450" y="2057400"/>
            <a:ext cx="8123100" cy="778800"/>
          </a:xfrm>
          <a:prstGeom prst="rect">
            <a:avLst/>
          </a:prstGeom>
        </p:spPr>
        <p:txBody>
          <a:bodyPr spcFirstLastPara="1" wrap="square" lIns="91425" tIns="91425" rIns="91425" bIns="91425" anchor="b" anchorCtr="0"/>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17" name="Google Shape;17;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4"/>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1" name="Google Shape;21;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2" name="Google Shape;22;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5" name="Google Shape;25;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6" name="Google Shape;26;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7" name="Google Shape;27;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8"/>
        <p:cNvGrpSpPr/>
        <p:nvPr/>
      </p:nvGrpSpPr>
      <p:grpSpPr>
        <a:xfrm>
          <a:off x="0" y="0"/>
          <a:ext cx="0" cy="0"/>
          <a:chOff x="0" y="0"/>
          <a:chExt cx="0" cy="0"/>
        </a:xfrm>
      </p:grpSpPr>
      <p:sp>
        <p:nvSpPr>
          <p:cNvPr id="29" name="Google Shape;29;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0" name="Google Shape;30;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3" name="Google Shape;33;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4" name="Google Shape;34;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490250" y="526350"/>
            <a:ext cx="579750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7" name="Google Shape;37;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8"/>
        <p:cNvGrpSpPr/>
        <p:nvPr/>
      </p:nvGrpSpPr>
      <p:grpSpPr>
        <a:xfrm>
          <a:off x="0" y="0"/>
          <a:ext cx="0" cy="0"/>
          <a:chOff x="0" y="0"/>
          <a:chExt cx="0" cy="0"/>
        </a:xfrm>
      </p:grpSpPr>
      <p:sp>
        <p:nvSpPr>
          <p:cNvPr id="39" name="Google Shape;39;p9"/>
          <p:cNvSpPr/>
          <p:nvPr/>
        </p:nvSpPr>
        <p:spPr>
          <a:xfrm>
            <a:off x="4572000" y="7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0" name="Google Shape;40;p9"/>
          <p:cNvCxnSpPr/>
          <p:nvPr/>
        </p:nvCxnSpPr>
        <p:spPr>
          <a:xfrm>
            <a:off x="5029675" y="4495500"/>
            <a:ext cx="468300" cy="0"/>
          </a:xfrm>
          <a:prstGeom prst="straightConnector1">
            <a:avLst/>
          </a:prstGeom>
          <a:noFill/>
          <a:ln w="19050" cap="flat" cmpd="sng">
            <a:solidFill>
              <a:schemeClr val="lt2"/>
            </a:solidFill>
            <a:prstDash val="solid"/>
            <a:round/>
            <a:headEnd type="none" w="sm" len="sm"/>
            <a:tailEnd type="none" w="sm" len="sm"/>
          </a:ln>
        </p:spPr>
      </p:cxnSp>
      <p:sp>
        <p:nvSpPr>
          <p:cNvPr id="41" name="Google Shape;41;p9"/>
          <p:cNvSpPr txBox="1">
            <a:spLocks noGrp="1"/>
          </p:cNvSpPr>
          <p:nvPr>
            <p:ph type="title"/>
          </p:nvPr>
        </p:nvSpPr>
        <p:spPr>
          <a:xfrm>
            <a:off x="265500" y="1205825"/>
            <a:ext cx="4045200" cy="15096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2" name="Google Shape;42;p9"/>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3" name="Google Shape;43;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44" name="Google Shape;44;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
        <p:cNvGrpSpPr/>
        <p:nvPr/>
      </p:nvGrpSpPr>
      <p:grpSpPr>
        <a:xfrm>
          <a:off x="0" y="0"/>
          <a:ext cx="0" cy="0"/>
          <a:chOff x="0" y="0"/>
          <a:chExt cx="0" cy="0"/>
        </a:xfrm>
      </p:grpSpPr>
      <p:sp>
        <p:nvSpPr>
          <p:cNvPr id="46" name="Google Shape;46;p10"/>
          <p:cNvSpPr txBox="1">
            <a:spLocks noGrp="1"/>
          </p:cNvSpPr>
          <p:nvPr>
            <p:ph type="body" idx="1"/>
          </p:nvPr>
        </p:nvSpPr>
        <p:spPr>
          <a:xfrm>
            <a:off x="311700" y="4236825"/>
            <a:ext cx="5998800" cy="5988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2100"/>
              <a:buNone/>
              <a:defRPr sz="2100"/>
            </a:lvl1pPr>
          </a:lstStyle>
          <a:p>
            <a:endParaRPr/>
          </a:p>
        </p:txBody>
      </p:sp>
      <p:sp>
        <p:nvSpPr>
          <p:cNvPr id="47" name="Google Shape;47;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8"/>
        <p:cNvGrpSpPr/>
        <p:nvPr/>
      </p:nvGrpSpPr>
      <p:grpSpPr>
        <a:xfrm>
          <a:off x="0" y="0"/>
          <a:ext cx="0" cy="0"/>
          <a:chOff x="0" y="0"/>
          <a:chExt cx="0" cy="0"/>
        </a:xfrm>
      </p:grpSpPr>
      <p:sp>
        <p:nvSpPr>
          <p:cNvPr id="49" name="Google Shape;49;p11"/>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11"/>
          <p:cNvSpPr txBox="1">
            <a:spLocks noGrp="1"/>
          </p:cNvSpPr>
          <p:nvPr>
            <p:ph type="title" hasCustomPrompt="1"/>
          </p:nvPr>
        </p:nvSpPr>
        <p:spPr>
          <a:xfrm>
            <a:off x="311700" y="991475"/>
            <a:ext cx="8520600" cy="1917900"/>
          </a:xfrm>
          <a:prstGeom prst="rect">
            <a:avLst/>
          </a:prstGeom>
        </p:spPr>
        <p:txBody>
          <a:bodyPr spcFirstLastPara="1" wrap="square" lIns="91425" tIns="91425" rIns="91425" bIns="91425" anchor="ctr" anchorCtr="0"/>
          <a:lstStyle>
            <a:lvl1pPr lvl="0" algn="ctr">
              <a:spcBef>
                <a:spcPts val="0"/>
              </a:spcBef>
              <a:spcAft>
                <a:spcPts val="0"/>
              </a:spcAft>
              <a:buSzPts val="14000"/>
              <a:buNone/>
              <a:defRPr sz="14000" b="1"/>
            </a:lvl1pPr>
            <a:lvl2pPr lvl="1" algn="ctr">
              <a:spcBef>
                <a:spcPts val="0"/>
              </a:spcBef>
              <a:spcAft>
                <a:spcPts val="0"/>
              </a:spcAft>
              <a:buSzPts val="14000"/>
              <a:buNone/>
              <a:defRPr sz="14000" b="1"/>
            </a:lvl2pPr>
            <a:lvl3pPr lvl="2" algn="ctr">
              <a:spcBef>
                <a:spcPts val="0"/>
              </a:spcBef>
              <a:spcAft>
                <a:spcPts val="0"/>
              </a:spcAft>
              <a:buSzPts val="14000"/>
              <a:buNone/>
              <a:defRPr sz="14000" b="1"/>
            </a:lvl3pPr>
            <a:lvl4pPr lvl="3" algn="ctr">
              <a:spcBef>
                <a:spcPts val="0"/>
              </a:spcBef>
              <a:spcAft>
                <a:spcPts val="0"/>
              </a:spcAft>
              <a:buSzPts val="14000"/>
              <a:buNone/>
              <a:defRPr sz="14000" b="1"/>
            </a:lvl4pPr>
            <a:lvl5pPr lvl="4" algn="ctr">
              <a:spcBef>
                <a:spcPts val="0"/>
              </a:spcBef>
              <a:spcAft>
                <a:spcPts val="0"/>
              </a:spcAft>
              <a:buSzPts val="14000"/>
              <a:buNone/>
              <a:defRPr sz="14000" b="1"/>
            </a:lvl5pPr>
            <a:lvl6pPr lvl="5" algn="ctr">
              <a:spcBef>
                <a:spcPts val="0"/>
              </a:spcBef>
              <a:spcAft>
                <a:spcPts val="0"/>
              </a:spcAft>
              <a:buSzPts val="14000"/>
              <a:buNone/>
              <a:defRPr sz="14000" b="1"/>
            </a:lvl6pPr>
            <a:lvl7pPr lvl="6" algn="ctr">
              <a:spcBef>
                <a:spcPts val="0"/>
              </a:spcBef>
              <a:spcAft>
                <a:spcPts val="0"/>
              </a:spcAft>
              <a:buSzPts val="14000"/>
              <a:buNone/>
              <a:defRPr sz="14000" b="1"/>
            </a:lvl7pPr>
            <a:lvl8pPr lvl="7" algn="ctr">
              <a:spcBef>
                <a:spcPts val="0"/>
              </a:spcBef>
              <a:spcAft>
                <a:spcPts val="0"/>
              </a:spcAft>
              <a:buSzPts val="14000"/>
              <a:buNone/>
              <a:defRPr sz="14000" b="1"/>
            </a:lvl8pPr>
            <a:lvl9pPr lvl="8" algn="ctr">
              <a:spcBef>
                <a:spcPts val="0"/>
              </a:spcBef>
              <a:spcAft>
                <a:spcPts val="0"/>
              </a:spcAft>
              <a:buSzPts val="14000"/>
              <a:buNone/>
              <a:defRPr sz="14000" b="1"/>
            </a:lvl9pPr>
          </a:lstStyle>
          <a:p>
            <a:r>
              <a:t>xx%</a:t>
            </a:r>
          </a:p>
        </p:txBody>
      </p:sp>
      <p:sp>
        <p:nvSpPr>
          <p:cNvPr id="51" name="Google Shape;51;p11"/>
          <p:cNvSpPr txBox="1">
            <a:spLocks noGrp="1"/>
          </p:cNvSpPr>
          <p:nvPr>
            <p:ph type="body" idx="1"/>
          </p:nvPr>
        </p:nvSpPr>
        <p:spPr>
          <a:xfrm>
            <a:off x="311700" y="3071300"/>
            <a:ext cx="8520600" cy="901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52" name="Google Shape;52;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1_Title Slide" type="title">
  <p:cSld name="TITLE">
    <p:bg>
      <p:bgPr>
        <a:solidFill>
          <a:schemeClr val="lt2"/>
        </a:solidFill>
        <a:effectLst/>
      </p:bgPr>
    </p:bg>
    <p:spTree>
      <p:nvGrpSpPr>
        <p:cNvPr id="1" name="Shape 58"/>
        <p:cNvGrpSpPr/>
        <p:nvPr/>
      </p:nvGrpSpPr>
      <p:grpSpPr>
        <a:xfrm>
          <a:off x="0" y="0"/>
          <a:ext cx="0" cy="0"/>
          <a:chOff x="0" y="0"/>
          <a:chExt cx="0" cy="0"/>
        </a:xfrm>
      </p:grpSpPr>
      <p:sp>
        <p:nvSpPr>
          <p:cNvPr id="59" name="Google Shape;59;p14"/>
          <p:cNvSpPr/>
          <p:nvPr/>
        </p:nvSpPr>
        <p:spPr>
          <a:xfrm>
            <a:off x="0" y="5029200"/>
            <a:ext cx="9144000" cy="1143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60" name="Google Shape;60;p14"/>
          <p:cNvSpPr/>
          <p:nvPr/>
        </p:nvSpPr>
        <p:spPr>
          <a:xfrm>
            <a:off x="8991600" y="2286"/>
            <a:ext cx="152400" cy="51435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61" name="Google Shape;61;p14"/>
          <p:cNvSpPr/>
          <p:nvPr/>
        </p:nvSpPr>
        <p:spPr>
          <a:xfrm>
            <a:off x="0" y="0"/>
            <a:ext cx="152400" cy="51435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62" name="Google Shape;62;p14"/>
          <p:cNvSpPr/>
          <p:nvPr/>
        </p:nvSpPr>
        <p:spPr>
          <a:xfrm>
            <a:off x="0" y="0"/>
            <a:ext cx="9144000" cy="18858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63" name="Google Shape;63;p14"/>
          <p:cNvSpPr/>
          <p:nvPr/>
        </p:nvSpPr>
        <p:spPr>
          <a:xfrm>
            <a:off x="146304" y="4793742"/>
            <a:ext cx="8833200" cy="23220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64" name="Google Shape;64;p14"/>
          <p:cNvSpPr txBox="1">
            <a:spLocks noGrp="1"/>
          </p:cNvSpPr>
          <p:nvPr>
            <p:ph type="subTitle" idx="1"/>
          </p:nvPr>
        </p:nvSpPr>
        <p:spPr>
          <a:xfrm>
            <a:off x="1371600" y="2114550"/>
            <a:ext cx="6400800" cy="1314600"/>
          </a:xfrm>
          <a:prstGeom prst="rect">
            <a:avLst/>
          </a:prstGeom>
          <a:noFill/>
          <a:ln>
            <a:noFill/>
          </a:ln>
        </p:spPr>
        <p:txBody>
          <a:bodyPr spcFirstLastPara="1" wrap="square" lIns="91425" tIns="45700" rIns="91425" bIns="45700" anchor="t" anchorCtr="0"/>
          <a:lstStyle>
            <a:lvl1pPr lvl="0" algn="ctr" rtl="0">
              <a:spcBef>
                <a:spcPts val="320"/>
              </a:spcBef>
              <a:spcAft>
                <a:spcPts val="0"/>
              </a:spcAft>
              <a:buClr>
                <a:schemeClr val="dk2"/>
              </a:buClr>
              <a:buSzPts val="1600"/>
              <a:buNone/>
              <a:defRPr sz="1600" b="1" cap="none">
                <a:solidFill>
                  <a:schemeClr val="dk2"/>
                </a:solidFill>
              </a:defRPr>
            </a:lvl1pPr>
            <a:lvl2pPr lvl="1" algn="ctr" rtl="0">
              <a:spcBef>
                <a:spcPts val="360"/>
              </a:spcBef>
              <a:spcAft>
                <a:spcPts val="0"/>
              </a:spcAft>
              <a:buClr>
                <a:schemeClr val="dk1"/>
              </a:buClr>
              <a:buSzPts val="1800"/>
              <a:buNone/>
              <a:defRPr/>
            </a:lvl2pPr>
            <a:lvl3pPr lvl="2" algn="ctr" rtl="0">
              <a:spcBef>
                <a:spcPts val="360"/>
              </a:spcBef>
              <a:spcAft>
                <a:spcPts val="0"/>
              </a:spcAft>
              <a:buClr>
                <a:schemeClr val="dk1"/>
              </a:buClr>
              <a:buSzPts val="1800"/>
              <a:buNone/>
              <a:defRPr/>
            </a:lvl3pPr>
            <a:lvl4pPr lvl="3" algn="ctr" rtl="0">
              <a:spcBef>
                <a:spcPts val="360"/>
              </a:spcBef>
              <a:spcAft>
                <a:spcPts val="0"/>
              </a:spcAft>
              <a:buClr>
                <a:schemeClr val="dk1"/>
              </a:buClr>
              <a:buSzPts val="1800"/>
              <a:buNone/>
              <a:defRPr/>
            </a:lvl4pPr>
            <a:lvl5pPr lvl="4" algn="ctr" rtl="0">
              <a:spcBef>
                <a:spcPts val="360"/>
              </a:spcBef>
              <a:spcAft>
                <a:spcPts val="0"/>
              </a:spcAft>
              <a:buClr>
                <a:schemeClr val="dk1"/>
              </a:buClr>
              <a:buSzPts val="1800"/>
              <a:buNone/>
              <a:defRPr/>
            </a:lvl5pPr>
            <a:lvl6pPr lvl="5" algn="ctr" rtl="0">
              <a:spcBef>
                <a:spcPts val="360"/>
              </a:spcBef>
              <a:spcAft>
                <a:spcPts val="0"/>
              </a:spcAft>
              <a:buClr>
                <a:schemeClr val="dk1"/>
              </a:buClr>
              <a:buSzPts val="1800"/>
              <a:buNone/>
              <a:defRPr/>
            </a:lvl6pPr>
            <a:lvl7pPr lvl="6" algn="ctr" rtl="0">
              <a:spcBef>
                <a:spcPts val="360"/>
              </a:spcBef>
              <a:spcAft>
                <a:spcPts val="0"/>
              </a:spcAft>
              <a:buClr>
                <a:schemeClr val="dk1"/>
              </a:buClr>
              <a:buSzPts val="1800"/>
              <a:buNone/>
              <a:defRPr/>
            </a:lvl7pPr>
            <a:lvl8pPr lvl="7" algn="ctr" rtl="0">
              <a:spcBef>
                <a:spcPts val="360"/>
              </a:spcBef>
              <a:spcAft>
                <a:spcPts val="0"/>
              </a:spcAft>
              <a:buClr>
                <a:schemeClr val="dk1"/>
              </a:buClr>
              <a:buSzPts val="1800"/>
              <a:buNone/>
              <a:defRPr/>
            </a:lvl8pPr>
            <a:lvl9pPr lvl="8" algn="ctr" rtl="0">
              <a:spcBef>
                <a:spcPts val="360"/>
              </a:spcBef>
              <a:spcAft>
                <a:spcPts val="0"/>
              </a:spcAft>
              <a:buClr>
                <a:schemeClr val="dk1"/>
              </a:buClr>
              <a:buSzPts val="1800"/>
              <a:buNone/>
              <a:defRPr/>
            </a:lvl9pPr>
          </a:lstStyle>
          <a:p>
            <a:endParaRPr/>
          </a:p>
        </p:txBody>
      </p:sp>
      <p:sp>
        <p:nvSpPr>
          <p:cNvPr id="65" name="Google Shape;65;p14"/>
          <p:cNvSpPr txBox="1">
            <a:spLocks noGrp="1"/>
          </p:cNvSpPr>
          <p:nvPr>
            <p:ph type="dt" idx="10"/>
          </p:nvPr>
        </p:nvSpPr>
        <p:spPr>
          <a:xfrm>
            <a:off x="5791200" y="4803738"/>
            <a:ext cx="3045000" cy="27420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800">
                <a:solidFill>
                  <a:schemeClr val="dk1"/>
                </a:solidFill>
                <a:latin typeface="Georgia"/>
                <a:ea typeface="Georgia"/>
                <a:cs typeface="Georgia"/>
                <a:sym typeface="Georgia"/>
              </a:defRPr>
            </a:lvl1pPr>
            <a:lvl2pPr marR="0" lvl="1"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2pPr>
            <a:lvl3pPr marR="0" lvl="2"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3pPr>
            <a:lvl4pPr marR="0" lvl="3"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4pPr>
            <a:lvl5pPr marR="0" lvl="4"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5pPr>
            <a:lvl6pPr marR="0" lvl="5"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6pPr>
            <a:lvl7pPr marR="0" lvl="6"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7pPr>
            <a:lvl8pPr marR="0" lvl="7"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8pPr>
            <a:lvl9pPr marR="0" lvl="8"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9pPr>
          </a:lstStyle>
          <a:p>
            <a:endParaRPr/>
          </a:p>
        </p:txBody>
      </p:sp>
      <p:sp>
        <p:nvSpPr>
          <p:cNvPr id="66" name="Google Shape;66;p14"/>
          <p:cNvSpPr txBox="1">
            <a:spLocks noGrp="1"/>
          </p:cNvSpPr>
          <p:nvPr>
            <p:ph type="ftr" idx="11"/>
          </p:nvPr>
        </p:nvSpPr>
        <p:spPr>
          <a:xfrm>
            <a:off x="304800" y="4808136"/>
            <a:ext cx="3581400" cy="27420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800">
                <a:solidFill>
                  <a:schemeClr val="dk1"/>
                </a:solidFill>
                <a:latin typeface="Georgia"/>
                <a:ea typeface="Georgia"/>
                <a:cs typeface="Georgia"/>
                <a:sym typeface="Georgia"/>
              </a:defRPr>
            </a:lvl1pPr>
            <a:lvl2pPr marR="0" lvl="1"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2pPr>
            <a:lvl3pPr marR="0" lvl="2"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3pPr>
            <a:lvl4pPr marR="0" lvl="3"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4pPr>
            <a:lvl5pPr marR="0" lvl="4"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5pPr>
            <a:lvl6pPr marR="0" lvl="5"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6pPr>
            <a:lvl7pPr marR="0" lvl="6"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7pPr>
            <a:lvl8pPr marR="0" lvl="7"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8pPr>
            <a:lvl9pPr marR="0" lvl="8"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9pPr>
          </a:lstStyle>
          <a:p>
            <a:endParaRPr/>
          </a:p>
        </p:txBody>
      </p:sp>
      <p:cxnSp>
        <p:nvCxnSpPr>
          <p:cNvPr id="67" name="Google Shape;67;p14"/>
          <p:cNvCxnSpPr/>
          <p:nvPr/>
        </p:nvCxnSpPr>
        <p:spPr>
          <a:xfrm>
            <a:off x="155448" y="1815084"/>
            <a:ext cx="8833200" cy="0"/>
          </a:xfrm>
          <a:prstGeom prst="straightConnector1">
            <a:avLst/>
          </a:prstGeom>
          <a:noFill/>
          <a:ln w="11425" cap="flat" cmpd="sng">
            <a:solidFill>
              <a:srgbClr val="236FBA"/>
            </a:solidFill>
            <a:prstDash val="dash"/>
            <a:round/>
            <a:headEnd type="none" w="sm" len="sm"/>
            <a:tailEnd type="none" w="sm" len="sm"/>
          </a:ln>
        </p:spPr>
      </p:cxnSp>
      <p:sp>
        <p:nvSpPr>
          <p:cNvPr id="68" name="Google Shape;68;p14"/>
          <p:cNvSpPr/>
          <p:nvPr/>
        </p:nvSpPr>
        <p:spPr>
          <a:xfrm>
            <a:off x="152400" y="114300"/>
            <a:ext cx="8833200" cy="4910400"/>
          </a:xfrm>
          <a:prstGeom prst="rect">
            <a:avLst/>
          </a:prstGeom>
          <a:noFill/>
          <a:ln w="9525" cap="flat" cmpd="sng">
            <a:solidFill>
              <a:srgbClr val="236FB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69" name="Google Shape;69;p14"/>
          <p:cNvSpPr/>
          <p:nvPr/>
        </p:nvSpPr>
        <p:spPr>
          <a:xfrm>
            <a:off x="4267200" y="1586484"/>
            <a:ext cx="609600" cy="457200"/>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eorgia"/>
              <a:ea typeface="Georgia"/>
              <a:cs typeface="Georgia"/>
              <a:sym typeface="Georgia"/>
            </a:endParaRPr>
          </a:p>
        </p:txBody>
      </p:sp>
      <p:sp>
        <p:nvSpPr>
          <p:cNvPr id="70" name="Google Shape;70;p14"/>
          <p:cNvSpPr/>
          <p:nvPr/>
        </p:nvSpPr>
        <p:spPr>
          <a:xfrm>
            <a:off x="4361688" y="1657350"/>
            <a:ext cx="420600" cy="315300"/>
          </a:xfrm>
          <a:prstGeom prst="ellipse">
            <a:avLst/>
          </a:prstGeom>
          <a:solidFill>
            <a:srgbClr val="FFFFFF"/>
          </a:solidFill>
          <a:ln w="50800" cap="rnd" cmpd="dbl">
            <a:solidFill>
              <a:srgbClr val="236FB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eorgia"/>
              <a:ea typeface="Georgia"/>
              <a:cs typeface="Georgia"/>
              <a:sym typeface="Georgia"/>
            </a:endParaRPr>
          </a:p>
        </p:txBody>
      </p:sp>
      <p:sp>
        <p:nvSpPr>
          <p:cNvPr id="71" name="Google Shape;71;p14"/>
          <p:cNvSpPr txBox="1">
            <a:spLocks noGrp="1"/>
          </p:cNvSpPr>
          <p:nvPr>
            <p:ph type="sldNum" idx="12"/>
          </p:nvPr>
        </p:nvSpPr>
        <p:spPr>
          <a:xfrm>
            <a:off x="4343400" y="1649588"/>
            <a:ext cx="457200" cy="3309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b="0" u="none">
                <a:solidFill>
                  <a:srgbClr val="236FBA"/>
                </a:solidFill>
                <a:latin typeface="Georgia"/>
                <a:ea typeface="Georgia"/>
                <a:cs typeface="Georgia"/>
                <a:sym typeface="Georgia"/>
              </a:defRPr>
            </a:lvl1pPr>
            <a:lvl2pPr marL="0" marR="0" lvl="1" indent="0" algn="l" rtl="0">
              <a:spcBef>
                <a:spcPts val="0"/>
              </a:spcBef>
              <a:buNone/>
              <a:defRPr sz="1800" b="0" u="none">
                <a:solidFill>
                  <a:srgbClr val="236FBA"/>
                </a:solidFill>
                <a:latin typeface="Georgia"/>
                <a:ea typeface="Georgia"/>
                <a:cs typeface="Georgia"/>
                <a:sym typeface="Georgia"/>
              </a:defRPr>
            </a:lvl2pPr>
            <a:lvl3pPr marL="0" marR="0" lvl="2" indent="0" algn="l" rtl="0">
              <a:spcBef>
                <a:spcPts val="0"/>
              </a:spcBef>
              <a:buNone/>
              <a:defRPr sz="1800" b="0" u="none">
                <a:solidFill>
                  <a:srgbClr val="236FBA"/>
                </a:solidFill>
                <a:latin typeface="Georgia"/>
                <a:ea typeface="Georgia"/>
                <a:cs typeface="Georgia"/>
                <a:sym typeface="Georgia"/>
              </a:defRPr>
            </a:lvl3pPr>
            <a:lvl4pPr marL="0" marR="0" lvl="3" indent="0" algn="l" rtl="0">
              <a:spcBef>
                <a:spcPts val="0"/>
              </a:spcBef>
              <a:buNone/>
              <a:defRPr sz="1800" b="0" u="none">
                <a:solidFill>
                  <a:srgbClr val="236FBA"/>
                </a:solidFill>
                <a:latin typeface="Georgia"/>
                <a:ea typeface="Georgia"/>
                <a:cs typeface="Georgia"/>
                <a:sym typeface="Georgia"/>
              </a:defRPr>
            </a:lvl4pPr>
            <a:lvl5pPr marL="0" marR="0" lvl="4" indent="0" algn="l" rtl="0">
              <a:spcBef>
                <a:spcPts val="0"/>
              </a:spcBef>
              <a:buNone/>
              <a:defRPr sz="1800" b="0" u="none">
                <a:solidFill>
                  <a:srgbClr val="236FBA"/>
                </a:solidFill>
                <a:latin typeface="Georgia"/>
                <a:ea typeface="Georgia"/>
                <a:cs typeface="Georgia"/>
                <a:sym typeface="Georgia"/>
              </a:defRPr>
            </a:lvl5pPr>
            <a:lvl6pPr marL="0" marR="0" lvl="5" indent="0" algn="l" rtl="0">
              <a:spcBef>
                <a:spcPts val="0"/>
              </a:spcBef>
              <a:buNone/>
              <a:defRPr sz="1800" b="0" u="none">
                <a:solidFill>
                  <a:srgbClr val="236FBA"/>
                </a:solidFill>
                <a:latin typeface="Georgia"/>
                <a:ea typeface="Georgia"/>
                <a:cs typeface="Georgia"/>
                <a:sym typeface="Georgia"/>
              </a:defRPr>
            </a:lvl6pPr>
            <a:lvl7pPr marL="0" marR="0" lvl="6" indent="0" algn="l" rtl="0">
              <a:spcBef>
                <a:spcPts val="0"/>
              </a:spcBef>
              <a:buNone/>
              <a:defRPr sz="1800" b="0" u="none">
                <a:solidFill>
                  <a:srgbClr val="236FBA"/>
                </a:solidFill>
                <a:latin typeface="Georgia"/>
                <a:ea typeface="Georgia"/>
                <a:cs typeface="Georgia"/>
                <a:sym typeface="Georgia"/>
              </a:defRPr>
            </a:lvl7pPr>
            <a:lvl8pPr marL="0" marR="0" lvl="7" indent="0" algn="l" rtl="0">
              <a:spcBef>
                <a:spcPts val="0"/>
              </a:spcBef>
              <a:buNone/>
              <a:defRPr sz="1800" b="0" u="none">
                <a:solidFill>
                  <a:srgbClr val="236FBA"/>
                </a:solidFill>
                <a:latin typeface="Georgia"/>
                <a:ea typeface="Georgia"/>
                <a:cs typeface="Georgia"/>
                <a:sym typeface="Georgia"/>
              </a:defRPr>
            </a:lvl8pPr>
            <a:lvl9pPr marL="0" marR="0" lvl="8" indent="0" algn="l" rtl="0">
              <a:spcBef>
                <a:spcPts val="0"/>
              </a:spcBef>
              <a:buNone/>
              <a:defRPr sz="1800" b="0" u="none">
                <a:solidFill>
                  <a:srgbClr val="236FBA"/>
                </a:solidFill>
                <a:latin typeface="Georgia"/>
                <a:ea typeface="Georgia"/>
                <a:cs typeface="Georgia"/>
                <a:sym typeface="Georgia"/>
              </a:defRPr>
            </a:lvl9pPr>
          </a:lstStyle>
          <a:p>
            <a:pPr marL="0" lvl="0" indent="0" algn="l" rtl="0">
              <a:spcBef>
                <a:spcPts val="0"/>
              </a:spcBef>
              <a:spcAft>
                <a:spcPts val="0"/>
              </a:spcAft>
              <a:buNone/>
            </a:pPr>
            <a:fld id="{00000000-1234-1234-1234-123412341234}" type="slidenum">
              <a:rPr lang="en"/>
              <a:t>‹#›</a:t>
            </a:fld>
            <a:endParaRPr/>
          </a:p>
        </p:txBody>
      </p:sp>
      <p:sp>
        <p:nvSpPr>
          <p:cNvPr id="72" name="Google Shape;72;p14"/>
          <p:cNvSpPr txBox="1">
            <a:spLocks noGrp="1"/>
          </p:cNvSpPr>
          <p:nvPr>
            <p:ph type="ctrTitle"/>
          </p:nvPr>
        </p:nvSpPr>
        <p:spPr>
          <a:xfrm>
            <a:off x="685800" y="285750"/>
            <a:ext cx="7772400" cy="1314600"/>
          </a:xfrm>
          <a:prstGeom prst="rect">
            <a:avLst/>
          </a:prstGeom>
          <a:noFill/>
          <a:ln>
            <a:noFill/>
          </a:ln>
        </p:spPr>
        <p:txBody>
          <a:bodyPr spcFirstLastPara="1" wrap="square" lIns="91425" tIns="45700" rIns="91425" bIns="45700" anchor="b" anchorCtr="0"/>
          <a:lstStyle>
            <a:lvl1pPr lvl="0" algn="ctr" rtl="0">
              <a:spcBef>
                <a:spcPts val="0"/>
              </a:spcBef>
              <a:spcAft>
                <a:spcPts val="0"/>
              </a:spcAft>
              <a:buClr>
                <a:schemeClr val="accent1"/>
              </a:buClr>
              <a:buSzPts val="4200"/>
              <a:buFont typeface="Georgia"/>
              <a:buNone/>
              <a:defRPr sz="4200">
                <a:solidFill>
                  <a:schemeClr val="accen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3"/>
        <p:cNvGrpSpPr/>
        <p:nvPr/>
      </p:nvGrpSpPr>
      <p:grpSpPr>
        <a:xfrm>
          <a:off x="0" y="0"/>
          <a:ext cx="0" cy="0"/>
          <a:chOff x="0" y="0"/>
          <a:chExt cx="0" cy="0"/>
        </a:xfrm>
      </p:grpSpPr>
      <p:sp>
        <p:nvSpPr>
          <p:cNvPr id="74" name="Google Shape;74;p15"/>
          <p:cNvSpPr txBox="1">
            <a:spLocks noGrp="1"/>
          </p:cNvSpPr>
          <p:nvPr>
            <p:ph type="title"/>
          </p:nvPr>
        </p:nvSpPr>
        <p:spPr>
          <a:xfrm>
            <a:off x="457200" y="256580"/>
            <a:ext cx="8229600" cy="857400"/>
          </a:xfrm>
          <a:prstGeom prst="rect">
            <a:avLst/>
          </a:prstGeom>
          <a:noFill/>
          <a:ln>
            <a:noFill/>
          </a:ln>
        </p:spPr>
        <p:txBody>
          <a:bodyPr spcFirstLastPara="1" wrap="square" lIns="91425" tIns="45700" rIns="91425" bIns="45700" anchor="ctr" anchorCtr="0"/>
          <a:lstStyle>
            <a:lvl1pPr lvl="0" algn="ctr" rtl="0">
              <a:spcBef>
                <a:spcPts val="0"/>
              </a:spcBef>
              <a:spcAft>
                <a:spcPts val="0"/>
              </a:spcAft>
              <a:buClr>
                <a:schemeClr val="lt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5" name="Google Shape;75;p15"/>
          <p:cNvSpPr txBox="1">
            <a:spLocks noGrp="1"/>
          </p:cNvSpPr>
          <p:nvPr>
            <p:ph type="body" idx="1"/>
          </p:nvPr>
        </p:nvSpPr>
        <p:spPr>
          <a:xfrm>
            <a:off x="457200" y="1200150"/>
            <a:ext cx="8229600" cy="3394500"/>
          </a:xfrm>
          <a:prstGeom prst="rect">
            <a:avLst/>
          </a:prstGeom>
          <a:noFill/>
          <a:ln>
            <a:noFill/>
          </a:ln>
        </p:spPr>
        <p:txBody>
          <a:bodyPr spcFirstLastPara="1" wrap="square" lIns="91425" tIns="45700" rIns="91425" bIns="45700" anchor="t" anchorCtr="0"/>
          <a:lstStyle>
            <a:lvl1pPr marL="457200" lvl="0" indent="-342900" algn="l" rtl="0">
              <a:spcBef>
                <a:spcPts val="360"/>
              </a:spcBef>
              <a:spcAft>
                <a:spcPts val="0"/>
              </a:spcAft>
              <a:buClr>
                <a:schemeClr val="dk1"/>
              </a:buClr>
              <a:buSzPts val="1800"/>
              <a:buChar char="•"/>
              <a:defRPr/>
            </a:lvl1pPr>
            <a:lvl2pPr marL="914400" lvl="1" indent="-342900" algn="l" rtl="0">
              <a:spcBef>
                <a:spcPts val="360"/>
              </a:spcBef>
              <a:spcAft>
                <a:spcPts val="0"/>
              </a:spcAft>
              <a:buClr>
                <a:schemeClr val="dk1"/>
              </a:buClr>
              <a:buSzPts val="1800"/>
              <a:buChar char="–"/>
              <a:defRPr/>
            </a:lvl2pPr>
            <a:lvl3pPr marL="1371600" lvl="2" indent="-342900" algn="l" rtl="0">
              <a:spcBef>
                <a:spcPts val="360"/>
              </a:spcBef>
              <a:spcAft>
                <a:spcPts val="0"/>
              </a:spcAft>
              <a:buClr>
                <a:schemeClr val="dk1"/>
              </a:buClr>
              <a:buSzPts val="1800"/>
              <a:buChar char="•"/>
              <a:defRPr/>
            </a:lvl3pPr>
            <a:lvl4pPr marL="1828800" lvl="3" indent="-342900" algn="l" rtl="0">
              <a:spcBef>
                <a:spcPts val="360"/>
              </a:spcBef>
              <a:spcAft>
                <a:spcPts val="0"/>
              </a:spcAft>
              <a:buClr>
                <a:schemeClr val="dk1"/>
              </a:buClr>
              <a:buSzPts val="1800"/>
              <a:buChar char="–"/>
              <a:defRPr/>
            </a:lvl4pPr>
            <a:lvl5pPr marL="2286000" lvl="4" indent="-342900" algn="l" rtl="0">
              <a:spcBef>
                <a:spcPts val="360"/>
              </a:spcBef>
              <a:spcAft>
                <a:spcPts val="0"/>
              </a:spcAft>
              <a:buClr>
                <a:schemeClr val="dk1"/>
              </a:buClr>
              <a:buSzPts val="1800"/>
              <a:buChar char="»"/>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Left Blank">
  <p:cSld name="Left Blank">
    <p:bg>
      <p:bgPr>
        <a:blipFill>
          <a:blip r:embed="rId2">
            <a:alphaModFix/>
          </a:blip>
          <a:stretch>
            <a:fillRect/>
          </a:stretch>
        </a:blipFill>
        <a:effectLst/>
      </p:bgPr>
    </p:bg>
    <p:spTree>
      <p:nvGrpSpPr>
        <p:cNvPr id="1" name="Shape 76"/>
        <p:cNvGrpSpPr/>
        <p:nvPr/>
      </p:nvGrpSpPr>
      <p:grpSpPr>
        <a:xfrm>
          <a:off x="0" y="0"/>
          <a:ext cx="0" cy="0"/>
          <a:chOff x="0" y="0"/>
          <a:chExt cx="0" cy="0"/>
        </a:xfrm>
      </p:grpSpPr>
      <p:sp>
        <p:nvSpPr>
          <p:cNvPr id="77" name="Google Shape;77;p16"/>
          <p:cNvSpPr txBox="1">
            <a:spLocks noGrp="1"/>
          </p:cNvSpPr>
          <p:nvPr>
            <p:ph type="body" idx="1"/>
          </p:nvPr>
        </p:nvSpPr>
        <p:spPr>
          <a:xfrm>
            <a:off x="457200" y="275897"/>
            <a:ext cx="8229600" cy="4318800"/>
          </a:xfrm>
          <a:prstGeom prst="rect">
            <a:avLst/>
          </a:prstGeom>
          <a:noFill/>
          <a:ln>
            <a:noFill/>
          </a:ln>
        </p:spPr>
        <p:txBody>
          <a:bodyPr spcFirstLastPara="1" wrap="square" lIns="91425" tIns="45700" rIns="91425" bIns="45700" anchor="t" anchorCtr="0"/>
          <a:lstStyle>
            <a:lvl1pPr marL="457200" lvl="0" indent="-342900" algn="l" rtl="0">
              <a:spcBef>
                <a:spcPts val="360"/>
              </a:spcBef>
              <a:spcAft>
                <a:spcPts val="0"/>
              </a:spcAft>
              <a:buClr>
                <a:schemeClr val="dk1"/>
              </a:buClr>
              <a:buSzPts val="1800"/>
              <a:buChar char="•"/>
              <a:defRPr/>
            </a:lvl1pPr>
            <a:lvl2pPr marL="914400" lvl="1" indent="-342900" algn="l" rtl="0">
              <a:spcBef>
                <a:spcPts val="360"/>
              </a:spcBef>
              <a:spcAft>
                <a:spcPts val="0"/>
              </a:spcAft>
              <a:buClr>
                <a:schemeClr val="dk1"/>
              </a:buClr>
              <a:buSzPts val="1800"/>
              <a:buChar char="–"/>
              <a:defRPr/>
            </a:lvl2pPr>
            <a:lvl3pPr marL="1371600" lvl="2" indent="-342900" algn="l" rtl="0">
              <a:spcBef>
                <a:spcPts val="360"/>
              </a:spcBef>
              <a:spcAft>
                <a:spcPts val="0"/>
              </a:spcAft>
              <a:buClr>
                <a:schemeClr val="dk1"/>
              </a:buClr>
              <a:buSzPts val="1800"/>
              <a:buChar char="•"/>
              <a:defRPr/>
            </a:lvl3pPr>
            <a:lvl4pPr marL="1828800" lvl="3" indent="-342900" algn="l" rtl="0">
              <a:spcBef>
                <a:spcPts val="360"/>
              </a:spcBef>
              <a:spcAft>
                <a:spcPts val="0"/>
              </a:spcAft>
              <a:buClr>
                <a:schemeClr val="dk1"/>
              </a:buClr>
              <a:buSzPts val="1800"/>
              <a:buChar char="–"/>
              <a:defRPr/>
            </a:lvl4pPr>
            <a:lvl5pPr marL="2286000" lvl="4" indent="-342900" algn="l" rtl="0">
              <a:spcBef>
                <a:spcPts val="360"/>
              </a:spcBef>
              <a:spcAft>
                <a:spcPts val="0"/>
              </a:spcAft>
              <a:buClr>
                <a:schemeClr val="dk1"/>
              </a:buClr>
              <a:buSzPts val="1800"/>
              <a:buChar char="»"/>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p:cSld name="Title Slide">
    <p:bg>
      <p:bgPr>
        <a:blipFill>
          <a:blip r:embed="rId2">
            <a:alphaModFix/>
          </a:blip>
          <a:stretch>
            <a:fillRect/>
          </a:stretch>
        </a:blipFill>
        <a:effectLst/>
      </p:bgPr>
    </p:bg>
    <p:spTree>
      <p:nvGrpSpPr>
        <p:cNvPr id="1" name="Shape 78"/>
        <p:cNvGrpSpPr/>
        <p:nvPr/>
      </p:nvGrpSpPr>
      <p:grpSpPr>
        <a:xfrm>
          <a:off x="0" y="0"/>
          <a:ext cx="0" cy="0"/>
          <a:chOff x="0" y="0"/>
          <a:chExt cx="0" cy="0"/>
        </a:xfrm>
      </p:grpSpPr>
      <p:sp>
        <p:nvSpPr>
          <p:cNvPr id="79" name="Google Shape;79;p17"/>
          <p:cNvSpPr txBox="1">
            <a:spLocks noGrp="1"/>
          </p:cNvSpPr>
          <p:nvPr>
            <p:ph type="ctrTitle"/>
          </p:nvPr>
        </p:nvSpPr>
        <p:spPr>
          <a:xfrm>
            <a:off x="0" y="2914650"/>
            <a:ext cx="9144000" cy="1102500"/>
          </a:xfrm>
          <a:prstGeom prst="rect">
            <a:avLst/>
          </a:prstGeom>
          <a:noFill/>
          <a:ln>
            <a:noFill/>
          </a:ln>
        </p:spPr>
        <p:txBody>
          <a:bodyPr spcFirstLastPara="1" wrap="square" lIns="91425" tIns="45700" rIns="91425" bIns="45700" anchor="ctr" anchorCtr="0"/>
          <a:lstStyle>
            <a:lvl1pPr lvl="0" algn="ctr" rtl="0">
              <a:spcBef>
                <a:spcPts val="0"/>
              </a:spcBef>
              <a:spcAft>
                <a:spcPts val="0"/>
              </a:spcAft>
              <a:buClr>
                <a:schemeClr val="lt1"/>
              </a:buClr>
              <a:buSzPts val="4400"/>
              <a:buFont typeface="Georgia"/>
              <a:buNone/>
              <a:defRPr b="1"/>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0" name="Google Shape;80;p17"/>
          <p:cNvSpPr txBox="1">
            <a:spLocks noGrp="1"/>
          </p:cNvSpPr>
          <p:nvPr>
            <p:ph type="subTitle" idx="1"/>
          </p:nvPr>
        </p:nvSpPr>
        <p:spPr>
          <a:xfrm>
            <a:off x="0" y="4121019"/>
            <a:ext cx="9144000" cy="379500"/>
          </a:xfrm>
          <a:prstGeom prst="rect">
            <a:avLst/>
          </a:prstGeom>
          <a:noFill/>
          <a:ln>
            <a:noFill/>
          </a:ln>
        </p:spPr>
        <p:txBody>
          <a:bodyPr spcFirstLastPara="1" wrap="square" lIns="91425" tIns="45700" rIns="91425" bIns="45700" anchor="t" anchorCtr="0"/>
          <a:lstStyle>
            <a:lvl1pPr lvl="0" algn="ctr" rtl="0">
              <a:spcBef>
                <a:spcPts val="640"/>
              </a:spcBef>
              <a:spcAft>
                <a:spcPts val="0"/>
              </a:spcAft>
              <a:buClr>
                <a:schemeClr val="lt1"/>
              </a:buClr>
              <a:buSzPts val="3200"/>
              <a:buNone/>
              <a:defRPr>
                <a:solidFill>
                  <a:schemeClr val="lt1"/>
                </a:solidFill>
              </a:defRPr>
            </a:lvl1pPr>
            <a:lvl2pPr lvl="1" algn="ctr" rtl="0">
              <a:spcBef>
                <a:spcPts val="560"/>
              </a:spcBef>
              <a:spcAft>
                <a:spcPts val="0"/>
              </a:spcAft>
              <a:buClr>
                <a:srgbClr val="888888"/>
              </a:buClr>
              <a:buSzPts val="2800"/>
              <a:buNone/>
              <a:defRPr>
                <a:solidFill>
                  <a:srgbClr val="888888"/>
                </a:solidFill>
              </a:defRPr>
            </a:lvl2pPr>
            <a:lvl3pPr lvl="2" algn="ctr" rtl="0">
              <a:spcBef>
                <a:spcPts val="480"/>
              </a:spcBef>
              <a:spcAft>
                <a:spcPts val="0"/>
              </a:spcAft>
              <a:buClr>
                <a:srgbClr val="888888"/>
              </a:buClr>
              <a:buSzPts val="2400"/>
              <a:buNone/>
              <a:defRPr>
                <a:solidFill>
                  <a:srgbClr val="888888"/>
                </a:solidFill>
              </a:defRPr>
            </a:lvl3pPr>
            <a:lvl4pPr lvl="3" algn="ctr" rtl="0">
              <a:spcBef>
                <a:spcPts val="400"/>
              </a:spcBef>
              <a:spcAft>
                <a:spcPts val="0"/>
              </a:spcAft>
              <a:buClr>
                <a:srgbClr val="888888"/>
              </a:buClr>
              <a:buSzPts val="2000"/>
              <a:buNone/>
              <a:defRPr>
                <a:solidFill>
                  <a:srgbClr val="888888"/>
                </a:solidFill>
              </a:defRPr>
            </a:lvl4pPr>
            <a:lvl5pPr lvl="4" algn="ctr" rtl="0">
              <a:spcBef>
                <a:spcPts val="400"/>
              </a:spcBef>
              <a:spcAft>
                <a:spcPts val="0"/>
              </a:spcAft>
              <a:buClr>
                <a:srgbClr val="888888"/>
              </a:buClr>
              <a:buSzPts val="2000"/>
              <a:buNone/>
              <a:defRPr>
                <a:solidFill>
                  <a:srgbClr val="888888"/>
                </a:solidFill>
              </a:defRPr>
            </a:lvl5pPr>
            <a:lvl6pPr lvl="5" algn="ctr" rtl="0">
              <a:spcBef>
                <a:spcPts val="400"/>
              </a:spcBef>
              <a:spcAft>
                <a:spcPts val="0"/>
              </a:spcAft>
              <a:buClr>
                <a:srgbClr val="888888"/>
              </a:buClr>
              <a:buSzPts val="2000"/>
              <a:buNone/>
              <a:defRPr>
                <a:solidFill>
                  <a:srgbClr val="888888"/>
                </a:solidFill>
              </a:defRPr>
            </a:lvl6pPr>
            <a:lvl7pPr lvl="6" algn="ctr" rtl="0">
              <a:spcBef>
                <a:spcPts val="400"/>
              </a:spcBef>
              <a:spcAft>
                <a:spcPts val="0"/>
              </a:spcAft>
              <a:buClr>
                <a:srgbClr val="888888"/>
              </a:buClr>
              <a:buSzPts val="2000"/>
              <a:buNone/>
              <a:defRPr>
                <a:solidFill>
                  <a:srgbClr val="888888"/>
                </a:solidFill>
              </a:defRPr>
            </a:lvl7pPr>
            <a:lvl8pPr lvl="7" algn="ctr" rtl="0">
              <a:spcBef>
                <a:spcPts val="400"/>
              </a:spcBef>
              <a:spcAft>
                <a:spcPts val="0"/>
              </a:spcAft>
              <a:buClr>
                <a:srgbClr val="888888"/>
              </a:buClr>
              <a:buSzPts val="2000"/>
              <a:buNone/>
              <a:defRPr>
                <a:solidFill>
                  <a:srgbClr val="888888"/>
                </a:solidFill>
              </a:defRPr>
            </a:lvl8pPr>
            <a:lvl9pPr lvl="8" algn="ctr" rtl="0">
              <a:spcBef>
                <a:spcPts val="400"/>
              </a:spcBef>
              <a:spcAft>
                <a:spcPts val="0"/>
              </a:spcAft>
              <a:buClr>
                <a:srgbClr val="888888"/>
              </a:buClr>
              <a:buSzPts val="2000"/>
              <a:buNone/>
              <a:defRPr>
                <a:solidFill>
                  <a:srgbClr val="888888"/>
                </a:solidFill>
              </a:defRPr>
            </a:lvl9pPr>
          </a:lstStyle>
          <a:p>
            <a:endParaRPr/>
          </a:p>
        </p:txBody>
      </p:sp>
      <p:sp>
        <p:nvSpPr>
          <p:cNvPr id="81" name="Google Shape;81;p17"/>
          <p:cNvSpPr txBox="1">
            <a:spLocks noGrp="1"/>
          </p:cNvSpPr>
          <p:nvPr>
            <p:ph type="body" idx="2"/>
          </p:nvPr>
        </p:nvSpPr>
        <p:spPr>
          <a:xfrm>
            <a:off x="457201" y="4604349"/>
            <a:ext cx="7772400" cy="244800"/>
          </a:xfrm>
          <a:prstGeom prst="rect">
            <a:avLst/>
          </a:prstGeom>
          <a:noFill/>
          <a:ln>
            <a:noFill/>
          </a:ln>
        </p:spPr>
        <p:txBody>
          <a:bodyPr spcFirstLastPara="1" wrap="square" lIns="91425" tIns="45700" rIns="91425" bIns="45700" anchor="t" anchorCtr="0"/>
          <a:lstStyle>
            <a:lvl1pPr marL="457200" lvl="0" indent="-228600" algn="r" rtl="0">
              <a:spcBef>
                <a:spcPts val="360"/>
              </a:spcBef>
              <a:spcAft>
                <a:spcPts val="0"/>
              </a:spcAft>
              <a:buClr>
                <a:schemeClr val="lt1"/>
              </a:buClr>
              <a:buSzPts val="1800"/>
              <a:buNone/>
              <a:defRPr sz="1800" i="1">
                <a:solidFill>
                  <a:schemeClr val="lt1"/>
                </a:solidFill>
              </a:defRPr>
            </a:lvl1pPr>
            <a:lvl2pPr marL="914400" lvl="1" indent="-342900" algn="l" rtl="0">
              <a:spcBef>
                <a:spcPts val="360"/>
              </a:spcBef>
              <a:spcAft>
                <a:spcPts val="0"/>
              </a:spcAft>
              <a:buClr>
                <a:schemeClr val="dk1"/>
              </a:buClr>
              <a:buSzPts val="1800"/>
              <a:buChar char="–"/>
              <a:defRPr/>
            </a:lvl2pPr>
            <a:lvl3pPr marL="1371600" lvl="2" indent="-342900" algn="l" rtl="0">
              <a:spcBef>
                <a:spcPts val="360"/>
              </a:spcBef>
              <a:spcAft>
                <a:spcPts val="0"/>
              </a:spcAft>
              <a:buClr>
                <a:schemeClr val="dk1"/>
              </a:buClr>
              <a:buSzPts val="1800"/>
              <a:buChar char="•"/>
              <a:defRPr/>
            </a:lvl3pPr>
            <a:lvl4pPr marL="1828800" lvl="3" indent="-342900" algn="l" rtl="0">
              <a:spcBef>
                <a:spcPts val="360"/>
              </a:spcBef>
              <a:spcAft>
                <a:spcPts val="0"/>
              </a:spcAft>
              <a:buClr>
                <a:schemeClr val="dk1"/>
              </a:buClr>
              <a:buSzPts val="1800"/>
              <a:buChar char="–"/>
              <a:defRPr/>
            </a:lvl4pPr>
            <a:lvl5pPr marL="2286000" lvl="4" indent="-342900" algn="l" rtl="0">
              <a:spcBef>
                <a:spcPts val="360"/>
              </a:spcBef>
              <a:spcAft>
                <a:spcPts val="0"/>
              </a:spcAft>
              <a:buClr>
                <a:schemeClr val="dk1"/>
              </a:buClr>
              <a:buSzPts val="1800"/>
              <a:buChar char="»"/>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Right Blank">
  <p:cSld name="Right Blank">
    <p:bg>
      <p:bgPr>
        <a:blipFill>
          <a:blip r:embed="rId2">
            <a:alphaModFix/>
          </a:blip>
          <a:stretch>
            <a:fillRect/>
          </a:stretch>
        </a:blipFill>
        <a:effectLst/>
      </p:bgPr>
    </p:bg>
    <p:spTree>
      <p:nvGrpSpPr>
        <p:cNvPr id="1" name="Shape 82"/>
        <p:cNvGrpSpPr/>
        <p:nvPr/>
      </p:nvGrpSpPr>
      <p:grpSpPr>
        <a:xfrm>
          <a:off x="0" y="0"/>
          <a:ext cx="0" cy="0"/>
          <a:chOff x="0" y="0"/>
          <a:chExt cx="0" cy="0"/>
        </a:xfrm>
      </p:grpSpPr>
      <p:sp>
        <p:nvSpPr>
          <p:cNvPr id="83" name="Google Shape;83;p18"/>
          <p:cNvSpPr txBox="1">
            <a:spLocks noGrp="1"/>
          </p:cNvSpPr>
          <p:nvPr>
            <p:ph type="body" idx="1"/>
          </p:nvPr>
        </p:nvSpPr>
        <p:spPr>
          <a:xfrm>
            <a:off x="457200" y="283779"/>
            <a:ext cx="8229600" cy="4310700"/>
          </a:xfrm>
          <a:prstGeom prst="rect">
            <a:avLst/>
          </a:prstGeom>
          <a:noFill/>
          <a:ln>
            <a:noFill/>
          </a:ln>
        </p:spPr>
        <p:txBody>
          <a:bodyPr spcFirstLastPara="1" wrap="square" lIns="91425" tIns="45700" rIns="91425" bIns="45700" anchor="t" anchorCtr="0"/>
          <a:lstStyle>
            <a:lvl1pPr marL="457200" lvl="0" indent="-342900" algn="l" rtl="0">
              <a:spcBef>
                <a:spcPts val="360"/>
              </a:spcBef>
              <a:spcAft>
                <a:spcPts val="0"/>
              </a:spcAft>
              <a:buClr>
                <a:schemeClr val="dk1"/>
              </a:buClr>
              <a:buSzPts val="1800"/>
              <a:buChar char="•"/>
              <a:defRPr/>
            </a:lvl1pPr>
            <a:lvl2pPr marL="914400" lvl="1" indent="-342900" algn="l" rtl="0">
              <a:spcBef>
                <a:spcPts val="360"/>
              </a:spcBef>
              <a:spcAft>
                <a:spcPts val="0"/>
              </a:spcAft>
              <a:buClr>
                <a:schemeClr val="dk1"/>
              </a:buClr>
              <a:buSzPts val="1800"/>
              <a:buChar char="–"/>
              <a:defRPr/>
            </a:lvl2pPr>
            <a:lvl3pPr marL="1371600" lvl="2" indent="-342900" algn="l" rtl="0">
              <a:spcBef>
                <a:spcPts val="360"/>
              </a:spcBef>
              <a:spcAft>
                <a:spcPts val="0"/>
              </a:spcAft>
              <a:buClr>
                <a:schemeClr val="dk1"/>
              </a:buClr>
              <a:buSzPts val="1800"/>
              <a:buChar char="•"/>
              <a:defRPr/>
            </a:lvl3pPr>
            <a:lvl4pPr marL="1828800" lvl="3" indent="-342900" algn="l" rtl="0">
              <a:spcBef>
                <a:spcPts val="360"/>
              </a:spcBef>
              <a:spcAft>
                <a:spcPts val="0"/>
              </a:spcAft>
              <a:buClr>
                <a:schemeClr val="dk1"/>
              </a:buClr>
              <a:buSzPts val="1800"/>
              <a:buChar char="–"/>
              <a:defRPr/>
            </a:lvl4pPr>
            <a:lvl5pPr marL="2286000" lvl="4" indent="-342900" algn="l" rtl="0">
              <a:spcBef>
                <a:spcPts val="360"/>
              </a:spcBef>
              <a:spcAft>
                <a:spcPts val="0"/>
              </a:spcAft>
              <a:buClr>
                <a:schemeClr val="dk1"/>
              </a:buClr>
              <a:buSzPts val="1800"/>
              <a:buChar char="»"/>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84"/>
        <p:cNvGrpSpPr/>
        <p:nvPr/>
      </p:nvGrpSpPr>
      <p:grpSpPr>
        <a:xfrm>
          <a:off x="0" y="0"/>
          <a:ext cx="0" cy="0"/>
          <a:chOff x="0" y="0"/>
          <a:chExt cx="0" cy="0"/>
        </a:xfrm>
      </p:grpSpPr>
      <p:sp>
        <p:nvSpPr>
          <p:cNvPr id="85" name="Google Shape;85;p19"/>
          <p:cNvSpPr txBox="1">
            <a:spLocks noGrp="1"/>
          </p:cNvSpPr>
          <p:nvPr>
            <p:ph type="title"/>
          </p:nvPr>
        </p:nvSpPr>
        <p:spPr>
          <a:xfrm>
            <a:off x="311701" y="445025"/>
            <a:ext cx="8520600" cy="572700"/>
          </a:xfrm>
          <a:prstGeom prst="rect">
            <a:avLst/>
          </a:prstGeom>
          <a:noFill/>
          <a:ln>
            <a:noFill/>
          </a:ln>
        </p:spPr>
        <p:txBody>
          <a:bodyPr spcFirstLastPara="1" wrap="square" lIns="91425" tIns="91425" rIns="91425" bIns="91425" anchor="t" anchorCtr="0"/>
          <a:lstStyle>
            <a:lvl1pPr lvl="0" algn="ctr" rtl="0">
              <a:spcBef>
                <a:spcPts val="0"/>
              </a:spcBef>
              <a:spcAft>
                <a:spcPts val="0"/>
              </a:spcAft>
              <a:buClr>
                <a:schemeClr val="lt1"/>
              </a:buClr>
              <a:buSzPts val="4400"/>
              <a:buFont typeface="Georgia"/>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6" name="Google Shape;86;p19"/>
          <p:cNvSpPr txBox="1">
            <a:spLocks noGrp="1"/>
          </p:cNvSpPr>
          <p:nvPr>
            <p:ph type="body" idx="1"/>
          </p:nvPr>
        </p:nvSpPr>
        <p:spPr>
          <a:xfrm>
            <a:off x="311701" y="1152475"/>
            <a:ext cx="8520600" cy="3416400"/>
          </a:xfrm>
          <a:prstGeom prst="rect">
            <a:avLst/>
          </a:prstGeom>
          <a:noFill/>
          <a:ln>
            <a:noFill/>
          </a:ln>
        </p:spPr>
        <p:txBody>
          <a:bodyPr spcFirstLastPara="1" wrap="square" lIns="91425" tIns="91425" rIns="91425" bIns="91425" anchor="t" anchorCtr="0"/>
          <a:lstStyle>
            <a:lvl1pPr marL="457200" lvl="0" indent="-431800" algn="l" rtl="0">
              <a:spcBef>
                <a:spcPts val="0"/>
              </a:spcBef>
              <a:spcAft>
                <a:spcPts val="0"/>
              </a:spcAft>
              <a:buClr>
                <a:schemeClr val="dk1"/>
              </a:buClr>
              <a:buSzPts val="3200"/>
              <a:buChar char="•"/>
              <a:defRPr/>
            </a:lvl1pPr>
            <a:lvl2pPr marL="914400" lvl="1" indent="-406400" algn="l" rtl="0">
              <a:spcBef>
                <a:spcPts val="0"/>
              </a:spcBef>
              <a:spcAft>
                <a:spcPts val="0"/>
              </a:spcAft>
              <a:buClr>
                <a:schemeClr val="dk1"/>
              </a:buClr>
              <a:buSzPts val="2800"/>
              <a:buChar char="–"/>
              <a:defRPr/>
            </a:lvl2pPr>
            <a:lvl3pPr marL="1371600" lvl="2" indent="-381000" algn="l" rtl="0">
              <a:spcBef>
                <a:spcPts val="0"/>
              </a:spcBef>
              <a:spcAft>
                <a:spcPts val="0"/>
              </a:spcAft>
              <a:buClr>
                <a:schemeClr val="dk1"/>
              </a:buClr>
              <a:buSzPts val="2400"/>
              <a:buChar char="•"/>
              <a:defRPr/>
            </a:lvl3pPr>
            <a:lvl4pPr marL="1828800" lvl="3" indent="-355600" algn="l" rtl="0">
              <a:spcBef>
                <a:spcPts val="0"/>
              </a:spcBef>
              <a:spcAft>
                <a:spcPts val="0"/>
              </a:spcAft>
              <a:buClr>
                <a:schemeClr val="dk1"/>
              </a:buClr>
              <a:buSzPts val="2000"/>
              <a:buChar char="–"/>
              <a:defRPr/>
            </a:lvl4pPr>
            <a:lvl5pPr marL="2286000" lvl="4" indent="-355600" algn="l" rtl="0">
              <a:spcBef>
                <a:spcPts val="0"/>
              </a:spcBef>
              <a:spcAft>
                <a:spcPts val="0"/>
              </a:spcAft>
              <a:buClr>
                <a:schemeClr val="dk1"/>
              </a:buClr>
              <a:buSzPts val="2000"/>
              <a:buChar char="»"/>
              <a:defRPr/>
            </a:lvl5pPr>
            <a:lvl6pPr marL="2743200" lvl="5" indent="-355600" algn="l" rtl="0">
              <a:spcBef>
                <a:spcPts val="0"/>
              </a:spcBef>
              <a:spcAft>
                <a:spcPts val="0"/>
              </a:spcAft>
              <a:buClr>
                <a:schemeClr val="dk1"/>
              </a:buClr>
              <a:buSzPts val="2000"/>
              <a:buChar char="•"/>
              <a:defRPr/>
            </a:lvl6pPr>
            <a:lvl7pPr marL="3200400" lvl="6" indent="-355600" algn="l" rtl="0">
              <a:spcBef>
                <a:spcPts val="0"/>
              </a:spcBef>
              <a:spcAft>
                <a:spcPts val="0"/>
              </a:spcAft>
              <a:buClr>
                <a:schemeClr val="dk1"/>
              </a:buClr>
              <a:buSzPts val="2000"/>
              <a:buChar char="•"/>
              <a:defRPr/>
            </a:lvl7pPr>
            <a:lvl8pPr marL="3657600" lvl="7" indent="-355600" algn="l" rtl="0">
              <a:spcBef>
                <a:spcPts val="0"/>
              </a:spcBef>
              <a:spcAft>
                <a:spcPts val="0"/>
              </a:spcAft>
              <a:buClr>
                <a:schemeClr val="dk1"/>
              </a:buClr>
              <a:buSzPts val="2000"/>
              <a:buChar char="•"/>
              <a:defRPr/>
            </a:lvl8pPr>
            <a:lvl9pPr marL="4114800" lvl="8" indent="-355600" algn="l" rtl="0">
              <a:spcBef>
                <a:spcPts val="0"/>
              </a:spcBef>
              <a:spcAft>
                <a:spcPts val="0"/>
              </a:spcAft>
              <a:buClr>
                <a:schemeClr val="dk1"/>
              </a:buClr>
              <a:buSzPts val="2000"/>
              <a:buChar char="•"/>
              <a:defRPr/>
            </a:lvl9pPr>
          </a:lstStyle>
          <a:p>
            <a:endParaRPr/>
          </a:p>
        </p:txBody>
      </p:sp>
      <p:sp>
        <p:nvSpPr>
          <p:cNvPr id="87" name="Google Shape;87;p19"/>
          <p:cNvSpPr txBox="1">
            <a:spLocks noGrp="1"/>
          </p:cNvSpPr>
          <p:nvPr>
            <p:ph type="sldNum" idx="12"/>
          </p:nvPr>
        </p:nvSpPr>
        <p:spPr>
          <a:xfrm>
            <a:off x="8472458" y="4663216"/>
            <a:ext cx="548700" cy="3936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buNone/>
              <a:defRPr sz="1800">
                <a:solidFill>
                  <a:schemeClr val="dk1"/>
                </a:solidFill>
                <a:latin typeface="Georgia"/>
                <a:ea typeface="Georgia"/>
                <a:cs typeface="Georgia"/>
                <a:sym typeface="Georgia"/>
              </a:defRPr>
            </a:lvl1pPr>
            <a:lvl2pPr marL="0" marR="0" lvl="1" indent="0" algn="l" rtl="0">
              <a:spcBef>
                <a:spcPts val="0"/>
              </a:spcBef>
              <a:buNone/>
              <a:defRPr sz="1800">
                <a:solidFill>
                  <a:schemeClr val="dk1"/>
                </a:solidFill>
                <a:latin typeface="Georgia"/>
                <a:ea typeface="Georgia"/>
                <a:cs typeface="Georgia"/>
                <a:sym typeface="Georgia"/>
              </a:defRPr>
            </a:lvl2pPr>
            <a:lvl3pPr marL="0" marR="0" lvl="2" indent="0" algn="l" rtl="0">
              <a:spcBef>
                <a:spcPts val="0"/>
              </a:spcBef>
              <a:buNone/>
              <a:defRPr sz="1800">
                <a:solidFill>
                  <a:schemeClr val="dk1"/>
                </a:solidFill>
                <a:latin typeface="Georgia"/>
                <a:ea typeface="Georgia"/>
                <a:cs typeface="Georgia"/>
                <a:sym typeface="Georgia"/>
              </a:defRPr>
            </a:lvl3pPr>
            <a:lvl4pPr marL="0" marR="0" lvl="3" indent="0" algn="l" rtl="0">
              <a:spcBef>
                <a:spcPts val="0"/>
              </a:spcBef>
              <a:buNone/>
              <a:defRPr sz="1800">
                <a:solidFill>
                  <a:schemeClr val="dk1"/>
                </a:solidFill>
                <a:latin typeface="Georgia"/>
                <a:ea typeface="Georgia"/>
                <a:cs typeface="Georgia"/>
                <a:sym typeface="Georgia"/>
              </a:defRPr>
            </a:lvl4pPr>
            <a:lvl5pPr marL="0" marR="0" lvl="4" indent="0" algn="l" rtl="0">
              <a:spcBef>
                <a:spcPts val="0"/>
              </a:spcBef>
              <a:buNone/>
              <a:defRPr sz="1800">
                <a:solidFill>
                  <a:schemeClr val="dk1"/>
                </a:solidFill>
                <a:latin typeface="Georgia"/>
                <a:ea typeface="Georgia"/>
                <a:cs typeface="Georgia"/>
                <a:sym typeface="Georgia"/>
              </a:defRPr>
            </a:lvl5pPr>
            <a:lvl6pPr marL="0" marR="0" lvl="5" indent="0" algn="l" rtl="0">
              <a:spcBef>
                <a:spcPts val="0"/>
              </a:spcBef>
              <a:buNone/>
              <a:defRPr sz="1800">
                <a:solidFill>
                  <a:schemeClr val="dk1"/>
                </a:solidFill>
                <a:latin typeface="Georgia"/>
                <a:ea typeface="Georgia"/>
                <a:cs typeface="Georgia"/>
                <a:sym typeface="Georgia"/>
              </a:defRPr>
            </a:lvl6pPr>
            <a:lvl7pPr marL="0" marR="0" lvl="6" indent="0" algn="l" rtl="0">
              <a:spcBef>
                <a:spcPts val="0"/>
              </a:spcBef>
              <a:buNone/>
              <a:defRPr sz="1800">
                <a:solidFill>
                  <a:schemeClr val="dk1"/>
                </a:solidFill>
                <a:latin typeface="Georgia"/>
                <a:ea typeface="Georgia"/>
                <a:cs typeface="Georgia"/>
                <a:sym typeface="Georgia"/>
              </a:defRPr>
            </a:lvl7pPr>
            <a:lvl8pPr marL="0" marR="0" lvl="7" indent="0" algn="l" rtl="0">
              <a:spcBef>
                <a:spcPts val="0"/>
              </a:spcBef>
              <a:buNone/>
              <a:defRPr sz="1800">
                <a:solidFill>
                  <a:schemeClr val="dk1"/>
                </a:solidFill>
                <a:latin typeface="Georgia"/>
                <a:ea typeface="Georgia"/>
                <a:cs typeface="Georgia"/>
                <a:sym typeface="Georgia"/>
              </a:defRPr>
            </a:lvl8pPr>
            <a:lvl9pPr marL="0" marR="0" lvl="8" indent="0" algn="l" rtl="0">
              <a:spcBef>
                <a:spcPts val="0"/>
              </a:spcBef>
              <a:buNone/>
              <a:defRPr sz="1800">
                <a:solidFill>
                  <a:schemeClr val="dk1"/>
                </a:solidFill>
                <a:latin typeface="Georgia"/>
                <a:ea typeface="Georgia"/>
                <a:cs typeface="Georgia"/>
                <a:sym typeface="Georgia"/>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title" type="secHead">
  <p:cSld name="SECTION_HEADER">
    <p:spTree>
      <p:nvGrpSpPr>
        <p:cNvPr id="1" name="Shape 88"/>
        <p:cNvGrpSpPr/>
        <p:nvPr/>
      </p:nvGrpSpPr>
      <p:grpSpPr>
        <a:xfrm>
          <a:off x="0" y="0"/>
          <a:ext cx="0" cy="0"/>
          <a:chOff x="0" y="0"/>
          <a:chExt cx="0" cy="0"/>
        </a:xfrm>
      </p:grpSpPr>
      <p:sp>
        <p:nvSpPr>
          <p:cNvPr id="89" name="Google Shape;89;p20"/>
          <p:cNvSpPr txBox="1">
            <a:spLocks noGrp="1"/>
          </p:cNvSpPr>
          <p:nvPr>
            <p:ph type="title"/>
          </p:nvPr>
        </p:nvSpPr>
        <p:spPr>
          <a:xfrm>
            <a:off x="311701" y="2150850"/>
            <a:ext cx="8520600" cy="841800"/>
          </a:xfrm>
          <a:prstGeom prst="rect">
            <a:avLst/>
          </a:prstGeom>
          <a:noFill/>
          <a:ln>
            <a:noFill/>
          </a:ln>
        </p:spPr>
        <p:txBody>
          <a:bodyPr spcFirstLastPara="1" wrap="square" lIns="91425" tIns="91425" rIns="91425" bIns="91425" anchor="ctr" anchorCtr="0"/>
          <a:lstStyle>
            <a:lvl1pPr lvl="0" algn="ctr" rtl="0">
              <a:spcBef>
                <a:spcPts val="0"/>
              </a:spcBef>
              <a:spcAft>
                <a:spcPts val="0"/>
              </a:spcAft>
              <a:buClr>
                <a:schemeClr val="lt1"/>
              </a:buClr>
              <a:buSzPts val="3600"/>
              <a:buFont typeface="Georgia"/>
              <a:buNone/>
              <a:defRPr sz="3600"/>
            </a:lvl1pPr>
            <a:lvl2pPr lvl="1" algn="ctr" rtl="0">
              <a:spcBef>
                <a:spcPts val="0"/>
              </a:spcBef>
              <a:spcAft>
                <a:spcPts val="0"/>
              </a:spcAft>
              <a:buSzPts val="1400"/>
              <a:buNone/>
              <a:defRPr sz="3600"/>
            </a:lvl2pPr>
            <a:lvl3pPr lvl="2" algn="ctr" rtl="0">
              <a:spcBef>
                <a:spcPts val="0"/>
              </a:spcBef>
              <a:spcAft>
                <a:spcPts val="0"/>
              </a:spcAft>
              <a:buSzPts val="1400"/>
              <a:buNone/>
              <a:defRPr sz="3600"/>
            </a:lvl3pPr>
            <a:lvl4pPr lvl="3" algn="ctr" rtl="0">
              <a:spcBef>
                <a:spcPts val="0"/>
              </a:spcBef>
              <a:spcAft>
                <a:spcPts val="0"/>
              </a:spcAft>
              <a:buSzPts val="1400"/>
              <a:buNone/>
              <a:defRPr sz="3600"/>
            </a:lvl4pPr>
            <a:lvl5pPr lvl="4" algn="ctr" rtl="0">
              <a:spcBef>
                <a:spcPts val="0"/>
              </a:spcBef>
              <a:spcAft>
                <a:spcPts val="0"/>
              </a:spcAft>
              <a:buSzPts val="1400"/>
              <a:buNone/>
              <a:defRPr sz="3600"/>
            </a:lvl5pPr>
            <a:lvl6pPr lvl="5" algn="ctr" rtl="0">
              <a:spcBef>
                <a:spcPts val="0"/>
              </a:spcBef>
              <a:spcAft>
                <a:spcPts val="0"/>
              </a:spcAft>
              <a:buSzPts val="1400"/>
              <a:buNone/>
              <a:defRPr sz="3600"/>
            </a:lvl6pPr>
            <a:lvl7pPr lvl="6" algn="ctr" rtl="0">
              <a:spcBef>
                <a:spcPts val="0"/>
              </a:spcBef>
              <a:spcAft>
                <a:spcPts val="0"/>
              </a:spcAft>
              <a:buSzPts val="1400"/>
              <a:buNone/>
              <a:defRPr sz="3600"/>
            </a:lvl7pPr>
            <a:lvl8pPr lvl="7" algn="ctr" rtl="0">
              <a:spcBef>
                <a:spcPts val="0"/>
              </a:spcBef>
              <a:spcAft>
                <a:spcPts val="0"/>
              </a:spcAft>
              <a:buSzPts val="1400"/>
              <a:buNone/>
              <a:defRPr sz="3600"/>
            </a:lvl8pPr>
            <a:lvl9pPr lvl="8" algn="ctr" rtl="0">
              <a:spcBef>
                <a:spcPts val="0"/>
              </a:spcBef>
              <a:spcAft>
                <a:spcPts val="0"/>
              </a:spcAft>
              <a:buSzPts val="1400"/>
              <a:buNone/>
              <a:defRPr sz="3600"/>
            </a:lvl9pPr>
          </a:lstStyle>
          <a:p>
            <a:endParaRPr/>
          </a:p>
        </p:txBody>
      </p:sp>
      <p:sp>
        <p:nvSpPr>
          <p:cNvPr id="90" name="Google Shape;90;p20"/>
          <p:cNvSpPr txBox="1">
            <a:spLocks noGrp="1"/>
          </p:cNvSpPr>
          <p:nvPr>
            <p:ph type="sldNum" idx="12"/>
          </p:nvPr>
        </p:nvSpPr>
        <p:spPr>
          <a:xfrm>
            <a:off x="8472458" y="4663216"/>
            <a:ext cx="548700" cy="3936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buNone/>
              <a:defRPr sz="1800">
                <a:solidFill>
                  <a:schemeClr val="dk1"/>
                </a:solidFill>
                <a:latin typeface="Georgia"/>
                <a:ea typeface="Georgia"/>
                <a:cs typeface="Georgia"/>
                <a:sym typeface="Georgia"/>
              </a:defRPr>
            </a:lvl1pPr>
            <a:lvl2pPr marL="0" marR="0" lvl="1" indent="0" algn="l" rtl="0">
              <a:spcBef>
                <a:spcPts val="0"/>
              </a:spcBef>
              <a:buNone/>
              <a:defRPr sz="1800">
                <a:solidFill>
                  <a:schemeClr val="dk1"/>
                </a:solidFill>
                <a:latin typeface="Georgia"/>
                <a:ea typeface="Georgia"/>
                <a:cs typeface="Georgia"/>
                <a:sym typeface="Georgia"/>
              </a:defRPr>
            </a:lvl2pPr>
            <a:lvl3pPr marL="0" marR="0" lvl="2" indent="0" algn="l" rtl="0">
              <a:spcBef>
                <a:spcPts val="0"/>
              </a:spcBef>
              <a:buNone/>
              <a:defRPr sz="1800">
                <a:solidFill>
                  <a:schemeClr val="dk1"/>
                </a:solidFill>
                <a:latin typeface="Georgia"/>
                <a:ea typeface="Georgia"/>
                <a:cs typeface="Georgia"/>
                <a:sym typeface="Georgia"/>
              </a:defRPr>
            </a:lvl3pPr>
            <a:lvl4pPr marL="0" marR="0" lvl="3" indent="0" algn="l" rtl="0">
              <a:spcBef>
                <a:spcPts val="0"/>
              </a:spcBef>
              <a:buNone/>
              <a:defRPr sz="1800">
                <a:solidFill>
                  <a:schemeClr val="dk1"/>
                </a:solidFill>
                <a:latin typeface="Georgia"/>
                <a:ea typeface="Georgia"/>
                <a:cs typeface="Georgia"/>
                <a:sym typeface="Georgia"/>
              </a:defRPr>
            </a:lvl4pPr>
            <a:lvl5pPr marL="0" marR="0" lvl="4" indent="0" algn="l" rtl="0">
              <a:spcBef>
                <a:spcPts val="0"/>
              </a:spcBef>
              <a:buNone/>
              <a:defRPr sz="1800">
                <a:solidFill>
                  <a:schemeClr val="dk1"/>
                </a:solidFill>
                <a:latin typeface="Georgia"/>
                <a:ea typeface="Georgia"/>
                <a:cs typeface="Georgia"/>
                <a:sym typeface="Georgia"/>
              </a:defRPr>
            </a:lvl5pPr>
            <a:lvl6pPr marL="0" marR="0" lvl="5" indent="0" algn="l" rtl="0">
              <a:spcBef>
                <a:spcPts val="0"/>
              </a:spcBef>
              <a:buNone/>
              <a:defRPr sz="1800">
                <a:solidFill>
                  <a:schemeClr val="dk1"/>
                </a:solidFill>
                <a:latin typeface="Georgia"/>
                <a:ea typeface="Georgia"/>
                <a:cs typeface="Georgia"/>
                <a:sym typeface="Georgia"/>
              </a:defRPr>
            </a:lvl6pPr>
            <a:lvl7pPr marL="0" marR="0" lvl="6" indent="0" algn="l" rtl="0">
              <a:spcBef>
                <a:spcPts val="0"/>
              </a:spcBef>
              <a:buNone/>
              <a:defRPr sz="1800">
                <a:solidFill>
                  <a:schemeClr val="dk1"/>
                </a:solidFill>
                <a:latin typeface="Georgia"/>
                <a:ea typeface="Georgia"/>
                <a:cs typeface="Georgia"/>
                <a:sym typeface="Georgia"/>
              </a:defRPr>
            </a:lvl7pPr>
            <a:lvl8pPr marL="0" marR="0" lvl="7" indent="0" algn="l" rtl="0">
              <a:spcBef>
                <a:spcPts val="0"/>
              </a:spcBef>
              <a:buNone/>
              <a:defRPr sz="1800">
                <a:solidFill>
                  <a:schemeClr val="dk1"/>
                </a:solidFill>
                <a:latin typeface="Georgia"/>
                <a:ea typeface="Georgia"/>
                <a:cs typeface="Georgia"/>
                <a:sym typeface="Georgia"/>
              </a:defRPr>
            </a:lvl8pPr>
            <a:lvl9pPr marL="0" marR="0" lvl="8" indent="0" algn="l" rtl="0">
              <a:spcBef>
                <a:spcPts val="0"/>
              </a:spcBef>
              <a:buNone/>
              <a:defRPr sz="1800">
                <a:solidFill>
                  <a:schemeClr val="dk1"/>
                </a:solidFill>
                <a:latin typeface="Georgia"/>
                <a:ea typeface="Georgia"/>
                <a:cs typeface="Georgia"/>
                <a:sym typeface="Georgia"/>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9"/>
        <p:cNvGrpSpPr/>
        <p:nvPr/>
      </p:nvGrpSpPr>
      <p:grpSpPr>
        <a:xfrm>
          <a:off x="0" y="0"/>
          <a:ext cx="0" cy="0"/>
          <a:chOff x="0" y="0"/>
          <a:chExt cx="0" cy="0"/>
        </a:xfrm>
      </p:grpSpPr>
      <p:sp>
        <p:nvSpPr>
          <p:cNvPr id="100" name="Google Shape;100;p22"/>
          <p:cNvSpPr txBox="1">
            <a:spLocks noGrp="1"/>
          </p:cNvSpPr>
          <p:nvPr>
            <p:ph type="title"/>
          </p:nvPr>
        </p:nvSpPr>
        <p:spPr>
          <a:xfrm>
            <a:off x="457200" y="400050"/>
            <a:ext cx="8229600" cy="742950"/>
          </a:xfrm>
          <a:prstGeom prst="rect">
            <a:avLst/>
          </a:prstGeom>
          <a:noFill/>
          <a:ln>
            <a:noFill/>
          </a:ln>
        </p:spPr>
        <p:txBody>
          <a:bodyPr spcFirstLastPara="1" wrap="square" lIns="91425" tIns="45700" rIns="91425" bIns="45700" anchor="ctr" anchorCtr="0"/>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1" name="Google Shape;101;p22"/>
          <p:cNvSpPr txBox="1">
            <a:spLocks noGrp="1"/>
          </p:cNvSpPr>
          <p:nvPr>
            <p:ph type="dt" idx="10"/>
          </p:nvPr>
        </p:nvSpPr>
        <p:spPr>
          <a:xfrm>
            <a:off x="457200" y="13716"/>
            <a:ext cx="2895600" cy="246888"/>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22"/>
          <p:cNvSpPr txBox="1">
            <a:spLocks noGrp="1"/>
          </p:cNvSpPr>
          <p:nvPr>
            <p:ph type="ftr" idx="11"/>
          </p:nvPr>
        </p:nvSpPr>
        <p:spPr>
          <a:xfrm>
            <a:off x="3429000" y="13716"/>
            <a:ext cx="4114800" cy="246888"/>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3" name="Google Shape;103;p22"/>
          <p:cNvSpPr txBox="1">
            <a:spLocks noGrp="1"/>
          </p:cNvSpPr>
          <p:nvPr>
            <p:ph type="sldNum" idx="12"/>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04"/>
        <p:cNvGrpSpPr/>
        <p:nvPr/>
      </p:nvGrpSpPr>
      <p:grpSpPr>
        <a:xfrm>
          <a:off x="0" y="0"/>
          <a:ext cx="0" cy="0"/>
          <a:chOff x="0" y="0"/>
          <a:chExt cx="0" cy="0"/>
        </a:xfrm>
      </p:grpSpPr>
      <p:sp>
        <p:nvSpPr>
          <p:cNvPr id="105" name="Google Shape;105;p23"/>
          <p:cNvSpPr txBox="1">
            <a:spLocks noGrp="1"/>
          </p:cNvSpPr>
          <p:nvPr>
            <p:ph type="title"/>
          </p:nvPr>
        </p:nvSpPr>
        <p:spPr>
          <a:xfrm>
            <a:off x="457200" y="400050"/>
            <a:ext cx="8229600" cy="742950"/>
          </a:xfrm>
          <a:prstGeom prst="rect">
            <a:avLst/>
          </a:prstGeom>
          <a:noFill/>
          <a:ln>
            <a:noFill/>
          </a:ln>
        </p:spPr>
        <p:txBody>
          <a:bodyPr spcFirstLastPara="1" wrap="square" lIns="91425" tIns="45700" rIns="91425" bIns="45700" anchor="ctr" anchorCtr="0"/>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23"/>
          <p:cNvSpPr txBox="1">
            <a:spLocks noGrp="1"/>
          </p:cNvSpPr>
          <p:nvPr>
            <p:ph type="body" idx="1"/>
          </p:nvPr>
        </p:nvSpPr>
        <p:spPr>
          <a:xfrm>
            <a:off x="457200" y="1200150"/>
            <a:ext cx="8229600" cy="3657600"/>
          </a:xfrm>
          <a:prstGeom prst="rect">
            <a:avLst/>
          </a:prstGeom>
          <a:noFill/>
          <a:ln>
            <a:noFill/>
          </a:ln>
        </p:spPr>
        <p:txBody>
          <a:bodyPr spcFirstLastPara="1" wrap="square" lIns="91425" tIns="45700" rIns="91425" bIns="45700" anchor="t" anchorCtr="0"/>
          <a:lstStyle>
            <a:lvl1pPr marL="457200" lvl="0" indent="-325755" algn="l">
              <a:spcBef>
                <a:spcPts val="360"/>
              </a:spcBef>
              <a:spcAft>
                <a:spcPts val="0"/>
              </a:spcAft>
              <a:buSzPts val="1530"/>
              <a:buChar char="•"/>
              <a:defRPr/>
            </a:lvl1pPr>
            <a:lvl2pPr marL="914400" lvl="1" indent="-325755" algn="l">
              <a:spcBef>
                <a:spcPts val="360"/>
              </a:spcBef>
              <a:spcAft>
                <a:spcPts val="0"/>
              </a:spcAft>
              <a:buSzPts val="1530"/>
              <a:buChar char="•"/>
              <a:defRPr/>
            </a:lvl2pPr>
            <a:lvl3pPr marL="1371600" lvl="2" indent="-331469" algn="l">
              <a:spcBef>
                <a:spcPts val="360"/>
              </a:spcBef>
              <a:spcAft>
                <a:spcPts val="0"/>
              </a:spcAft>
              <a:buSzPts val="162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107" name="Google Shape;107;p23"/>
          <p:cNvSpPr txBox="1">
            <a:spLocks noGrp="1"/>
          </p:cNvSpPr>
          <p:nvPr>
            <p:ph type="dt" idx="10"/>
          </p:nvPr>
        </p:nvSpPr>
        <p:spPr>
          <a:xfrm>
            <a:off x="457200" y="13716"/>
            <a:ext cx="2895600" cy="246888"/>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 name="Google Shape;108;p23"/>
          <p:cNvSpPr txBox="1">
            <a:spLocks noGrp="1"/>
          </p:cNvSpPr>
          <p:nvPr>
            <p:ph type="ftr" idx="11"/>
          </p:nvPr>
        </p:nvSpPr>
        <p:spPr>
          <a:xfrm>
            <a:off x="3429000" y="13716"/>
            <a:ext cx="4114800" cy="246888"/>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23"/>
          <p:cNvSpPr txBox="1">
            <a:spLocks noGrp="1"/>
          </p:cNvSpPr>
          <p:nvPr>
            <p:ph type="sldNum" idx="12"/>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0"/>
        <p:cNvGrpSpPr/>
        <p:nvPr/>
      </p:nvGrpSpPr>
      <p:grpSpPr>
        <a:xfrm>
          <a:off x="0" y="0"/>
          <a:ext cx="0" cy="0"/>
          <a:chOff x="0" y="0"/>
          <a:chExt cx="0" cy="0"/>
        </a:xfrm>
      </p:grpSpPr>
      <p:sp>
        <p:nvSpPr>
          <p:cNvPr id="111" name="Google Shape;111;p24"/>
          <p:cNvSpPr txBox="1">
            <a:spLocks noGrp="1"/>
          </p:cNvSpPr>
          <p:nvPr>
            <p:ph type="title"/>
          </p:nvPr>
        </p:nvSpPr>
        <p:spPr>
          <a:xfrm>
            <a:off x="457200" y="400050"/>
            <a:ext cx="8229600" cy="742950"/>
          </a:xfrm>
          <a:prstGeom prst="rect">
            <a:avLst/>
          </a:prstGeom>
          <a:noFill/>
          <a:ln>
            <a:noFill/>
          </a:ln>
        </p:spPr>
        <p:txBody>
          <a:bodyPr spcFirstLastPara="1" wrap="square" lIns="91425" tIns="45700" rIns="91425" bIns="45700" anchor="ctr" anchorCtr="0"/>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2" name="Google Shape;112;p24"/>
          <p:cNvSpPr txBox="1">
            <a:spLocks noGrp="1"/>
          </p:cNvSpPr>
          <p:nvPr>
            <p:ph type="body" idx="1"/>
          </p:nvPr>
        </p:nvSpPr>
        <p:spPr>
          <a:xfrm>
            <a:off x="457200" y="1255014"/>
            <a:ext cx="4038600" cy="3538728"/>
          </a:xfrm>
          <a:prstGeom prst="rect">
            <a:avLst/>
          </a:prstGeom>
          <a:noFill/>
          <a:ln>
            <a:noFill/>
          </a:ln>
        </p:spPr>
        <p:txBody>
          <a:bodyPr spcFirstLastPara="1" wrap="square" lIns="91425" tIns="45700" rIns="91425" bIns="45700" anchor="t" anchorCtr="0"/>
          <a:lstStyle>
            <a:lvl1pPr marL="457200" lvl="0" indent="-379730" algn="l">
              <a:spcBef>
                <a:spcPts val="560"/>
              </a:spcBef>
              <a:spcAft>
                <a:spcPts val="0"/>
              </a:spcAft>
              <a:buSzPts val="2380"/>
              <a:buChar char="•"/>
              <a:defRPr sz="2800"/>
            </a:lvl1pPr>
            <a:lvl2pPr marL="914400" lvl="1" indent="-358140" algn="l">
              <a:spcBef>
                <a:spcPts val="480"/>
              </a:spcBef>
              <a:spcAft>
                <a:spcPts val="0"/>
              </a:spcAft>
              <a:buSzPts val="2040"/>
              <a:buChar char="•"/>
              <a:defRPr sz="2400"/>
            </a:lvl2pPr>
            <a:lvl3pPr marL="1371600" lvl="2" indent="-342900" algn="l">
              <a:spcBef>
                <a:spcPts val="400"/>
              </a:spcBef>
              <a:spcAft>
                <a:spcPts val="0"/>
              </a:spcAft>
              <a:buSzPts val="1800"/>
              <a:buChar char="•"/>
              <a:defRPr sz="2000"/>
            </a:lvl3pPr>
            <a:lvl4pPr marL="1828800" lvl="3" indent="-342900" algn="l">
              <a:spcBef>
                <a:spcPts val="360"/>
              </a:spcBef>
              <a:spcAft>
                <a:spcPts val="0"/>
              </a:spcAft>
              <a:buSzPts val="1800"/>
              <a:buChar char="•"/>
              <a:defRPr sz="1800"/>
            </a:lvl4pPr>
            <a:lvl5pPr marL="2286000" lvl="4" indent="-342900" algn="l">
              <a:spcBef>
                <a:spcPts val="360"/>
              </a:spcBef>
              <a:spcAft>
                <a:spcPts val="0"/>
              </a:spcAft>
              <a:buSzPts val="1800"/>
              <a:buChar char="•"/>
              <a:defRPr sz="1800"/>
            </a:lvl5pPr>
            <a:lvl6pPr marL="2743200" lvl="5" indent="-342900" algn="l">
              <a:spcBef>
                <a:spcPts val="360"/>
              </a:spcBef>
              <a:spcAft>
                <a:spcPts val="0"/>
              </a:spcAft>
              <a:buSzPts val="1800"/>
              <a:buChar char="•"/>
              <a:defRPr sz="1800"/>
            </a:lvl6pPr>
            <a:lvl7pPr marL="3200400" lvl="6" indent="-342900" algn="l">
              <a:spcBef>
                <a:spcPts val="360"/>
              </a:spcBef>
              <a:spcAft>
                <a:spcPts val="0"/>
              </a:spcAft>
              <a:buSzPts val="1800"/>
              <a:buChar char="•"/>
              <a:defRPr sz="1800"/>
            </a:lvl7pPr>
            <a:lvl8pPr marL="3657600" lvl="7" indent="-342900" algn="l">
              <a:spcBef>
                <a:spcPts val="360"/>
              </a:spcBef>
              <a:spcAft>
                <a:spcPts val="0"/>
              </a:spcAft>
              <a:buSzPts val="1800"/>
              <a:buChar char="•"/>
              <a:defRPr sz="1800"/>
            </a:lvl8pPr>
            <a:lvl9pPr marL="4114800" lvl="8" indent="-342900" algn="l">
              <a:spcBef>
                <a:spcPts val="360"/>
              </a:spcBef>
              <a:spcAft>
                <a:spcPts val="0"/>
              </a:spcAft>
              <a:buSzPts val="1800"/>
              <a:buChar char="•"/>
              <a:defRPr sz="1800"/>
            </a:lvl9pPr>
          </a:lstStyle>
          <a:p>
            <a:endParaRPr/>
          </a:p>
        </p:txBody>
      </p:sp>
      <p:sp>
        <p:nvSpPr>
          <p:cNvPr id="113" name="Google Shape;113;p24"/>
          <p:cNvSpPr txBox="1">
            <a:spLocks noGrp="1"/>
          </p:cNvSpPr>
          <p:nvPr>
            <p:ph type="body" idx="2"/>
          </p:nvPr>
        </p:nvSpPr>
        <p:spPr>
          <a:xfrm>
            <a:off x="4648200" y="1255014"/>
            <a:ext cx="4038600" cy="3538728"/>
          </a:xfrm>
          <a:prstGeom prst="rect">
            <a:avLst/>
          </a:prstGeom>
          <a:noFill/>
          <a:ln>
            <a:noFill/>
          </a:ln>
        </p:spPr>
        <p:txBody>
          <a:bodyPr spcFirstLastPara="1" wrap="square" lIns="91425" tIns="45700" rIns="91425" bIns="45700" anchor="t" anchorCtr="0"/>
          <a:lstStyle>
            <a:lvl1pPr marL="457200" lvl="0" indent="-379730" algn="l">
              <a:spcBef>
                <a:spcPts val="560"/>
              </a:spcBef>
              <a:spcAft>
                <a:spcPts val="0"/>
              </a:spcAft>
              <a:buSzPts val="2380"/>
              <a:buChar char="•"/>
              <a:defRPr sz="2800"/>
            </a:lvl1pPr>
            <a:lvl2pPr marL="914400" lvl="1" indent="-358140" algn="l">
              <a:spcBef>
                <a:spcPts val="480"/>
              </a:spcBef>
              <a:spcAft>
                <a:spcPts val="0"/>
              </a:spcAft>
              <a:buSzPts val="2040"/>
              <a:buChar char="•"/>
              <a:defRPr sz="2400"/>
            </a:lvl2pPr>
            <a:lvl3pPr marL="1371600" lvl="2" indent="-342900" algn="l">
              <a:spcBef>
                <a:spcPts val="400"/>
              </a:spcBef>
              <a:spcAft>
                <a:spcPts val="0"/>
              </a:spcAft>
              <a:buSzPts val="1800"/>
              <a:buChar char="•"/>
              <a:defRPr sz="2000"/>
            </a:lvl3pPr>
            <a:lvl4pPr marL="1828800" lvl="3" indent="-342900" algn="l">
              <a:spcBef>
                <a:spcPts val="360"/>
              </a:spcBef>
              <a:spcAft>
                <a:spcPts val="0"/>
              </a:spcAft>
              <a:buSzPts val="1800"/>
              <a:buChar char="•"/>
              <a:defRPr sz="1800"/>
            </a:lvl4pPr>
            <a:lvl5pPr marL="2286000" lvl="4" indent="-342900" algn="l">
              <a:spcBef>
                <a:spcPts val="360"/>
              </a:spcBef>
              <a:spcAft>
                <a:spcPts val="0"/>
              </a:spcAft>
              <a:buSzPts val="1800"/>
              <a:buChar char="•"/>
              <a:defRPr sz="1800"/>
            </a:lvl5pPr>
            <a:lvl6pPr marL="2743200" lvl="5" indent="-342900" algn="l">
              <a:spcBef>
                <a:spcPts val="360"/>
              </a:spcBef>
              <a:spcAft>
                <a:spcPts val="0"/>
              </a:spcAft>
              <a:buSzPts val="1800"/>
              <a:buChar char="•"/>
              <a:defRPr sz="1800"/>
            </a:lvl6pPr>
            <a:lvl7pPr marL="3200400" lvl="6" indent="-342900" algn="l">
              <a:spcBef>
                <a:spcPts val="360"/>
              </a:spcBef>
              <a:spcAft>
                <a:spcPts val="0"/>
              </a:spcAft>
              <a:buSzPts val="1800"/>
              <a:buChar char="•"/>
              <a:defRPr sz="1800"/>
            </a:lvl7pPr>
            <a:lvl8pPr marL="3657600" lvl="7" indent="-342900" algn="l">
              <a:spcBef>
                <a:spcPts val="360"/>
              </a:spcBef>
              <a:spcAft>
                <a:spcPts val="0"/>
              </a:spcAft>
              <a:buSzPts val="1800"/>
              <a:buChar char="•"/>
              <a:defRPr sz="1800"/>
            </a:lvl8pPr>
            <a:lvl9pPr marL="4114800" lvl="8" indent="-342900" algn="l">
              <a:spcBef>
                <a:spcPts val="360"/>
              </a:spcBef>
              <a:spcAft>
                <a:spcPts val="0"/>
              </a:spcAft>
              <a:buSzPts val="1800"/>
              <a:buChar char="•"/>
              <a:defRPr sz="1800"/>
            </a:lvl9pPr>
          </a:lstStyle>
          <a:p>
            <a:endParaRPr/>
          </a:p>
        </p:txBody>
      </p:sp>
      <p:sp>
        <p:nvSpPr>
          <p:cNvPr id="114" name="Google Shape;114;p24"/>
          <p:cNvSpPr txBox="1">
            <a:spLocks noGrp="1"/>
          </p:cNvSpPr>
          <p:nvPr>
            <p:ph type="dt" idx="10"/>
          </p:nvPr>
        </p:nvSpPr>
        <p:spPr>
          <a:xfrm>
            <a:off x="457200" y="13716"/>
            <a:ext cx="2895600" cy="246888"/>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 name="Google Shape;115;p24"/>
          <p:cNvSpPr txBox="1">
            <a:spLocks noGrp="1"/>
          </p:cNvSpPr>
          <p:nvPr>
            <p:ph type="ftr" idx="11"/>
          </p:nvPr>
        </p:nvSpPr>
        <p:spPr>
          <a:xfrm>
            <a:off x="3429000" y="13716"/>
            <a:ext cx="4114800" cy="246888"/>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6" name="Google Shape;116;p24"/>
          <p:cNvSpPr txBox="1">
            <a:spLocks noGrp="1"/>
          </p:cNvSpPr>
          <p:nvPr>
            <p:ph type="sldNum" idx="12"/>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7"/>
        <p:cNvGrpSpPr/>
        <p:nvPr/>
      </p:nvGrpSpPr>
      <p:grpSpPr>
        <a:xfrm>
          <a:off x="0" y="0"/>
          <a:ext cx="0" cy="0"/>
          <a:chOff x="0" y="0"/>
          <a:chExt cx="0" cy="0"/>
        </a:xfrm>
      </p:grpSpPr>
      <p:sp>
        <p:nvSpPr>
          <p:cNvPr id="118" name="Google Shape;118;p25"/>
          <p:cNvSpPr txBox="1">
            <a:spLocks noGrp="1"/>
          </p:cNvSpPr>
          <p:nvPr>
            <p:ph type="dt" idx="10"/>
          </p:nvPr>
        </p:nvSpPr>
        <p:spPr>
          <a:xfrm>
            <a:off x="457200" y="13716"/>
            <a:ext cx="2895600" cy="246888"/>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25"/>
          <p:cNvSpPr txBox="1">
            <a:spLocks noGrp="1"/>
          </p:cNvSpPr>
          <p:nvPr>
            <p:ph type="ftr" idx="11"/>
          </p:nvPr>
        </p:nvSpPr>
        <p:spPr>
          <a:xfrm>
            <a:off x="3429000" y="13716"/>
            <a:ext cx="4114800" cy="246888"/>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25"/>
          <p:cNvSpPr txBox="1">
            <a:spLocks noGrp="1"/>
          </p:cNvSpPr>
          <p:nvPr>
            <p:ph type="sldNum" idx="12"/>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1"/>
        <p:cNvGrpSpPr/>
        <p:nvPr/>
      </p:nvGrpSpPr>
      <p:grpSpPr>
        <a:xfrm>
          <a:off x="0" y="0"/>
          <a:ext cx="0" cy="0"/>
          <a:chOff x="0" y="0"/>
          <a:chExt cx="0" cy="0"/>
        </a:xfrm>
      </p:grpSpPr>
      <p:sp>
        <p:nvSpPr>
          <p:cNvPr id="122" name="Google Shape;122;p26"/>
          <p:cNvSpPr txBox="1">
            <a:spLocks noGrp="1"/>
          </p:cNvSpPr>
          <p:nvPr>
            <p:ph type="ctrTitle"/>
          </p:nvPr>
        </p:nvSpPr>
        <p:spPr>
          <a:xfrm>
            <a:off x="685800" y="1028700"/>
            <a:ext cx="7848600" cy="1445419"/>
          </a:xfrm>
          <a:prstGeom prst="rect">
            <a:avLst/>
          </a:prstGeom>
          <a:noFill/>
          <a:ln>
            <a:noFill/>
          </a:ln>
        </p:spPr>
        <p:txBody>
          <a:bodyPr spcFirstLastPara="1" wrap="square" lIns="91425" tIns="45700" rIns="91425" bIns="45700" anchor="b" anchorCtr="0"/>
          <a:lstStyle>
            <a:lvl1pPr lvl="0" algn="l">
              <a:spcBef>
                <a:spcPts val="0"/>
              </a:spcBef>
              <a:spcAft>
                <a:spcPts val="0"/>
              </a:spcAft>
              <a:buClr>
                <a:schemeClr val="dk2"/>
              </a:buClr>
              <a:buSzPts val="5400"/>
              <a:buFont typeface="Arial"/>
              <a:buNone/>
              <a:defRPr sz="54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26"/>
          <p:cNvSpPr txBox="1">
            <a:spLocks noGrp="1"/>
          </p:cNvSpPr>
          <p:nvPr>
            <p:ph type="subTitle" idx="1"/>
          </p:nvPr>
        </p:nvSpPr>
        <p:spPr>
          <a:xfrm>
            <a:off x="685800" y="2628900"/>
            <a:ext cx="6400800" cy="1314450"/>
          </a:xfrm>
          <a:prstGeom prst="rect">
            <a:avLst/>
          </a:prstGeom>
          <a:noFill/>
          <a:ln>
            <a:noFill/>
          </a:ln>
        </p:spPr>
        <p:txBody>
          <a:bodyPr spcFirstLastPara="1" wrap="square" lIns="91425" tIns="45700" rIns="91425" bIns="45700" anchor="t" anchorCtr="0"/>
          <a:lstStyle>
            <a:lvl1pPr lvl="0" algn="l">
              <a:spcBef>
                <a:spcPts val="480"/>
              </a:spcBef>
              <a:spcAft>
                <a:spcPts val="0"/>
              </a:spcAft>
              <a:buSzPts val="2040"/>
              <a:buNone/>
              <a:defRPr>
                <a:solidFill>
                  <a:srgbClr val="55556F"/>
                </a:solidFill>
              </a:defRPr>
            </a:lvl1pPr>
            <a:lvl2pPr lvl="1" algn="ctr">
              <a:spcBef>
                <a:spcPts val="400"/>
              </a:spcBef>
              <a:spcAft>
                <a:spcPts val="0"/>
              </a:spcAft>
              <a:buSzPts val="1700"/>
              <a:buNone/>
              <a:defRPr>
                <a:solidFill>
                  <a:srgbClr val="8B8B8D"/>
                </a:solidFill>
              </a:defRPr>
            </a:lvl2pPr>
            <a:lvl3pPr lvl="2" algn="ctr">
              <a:spcBef>
                <a:spcPts val="360"/>
              </a:spcBef>
              <a:spcAft>
                <a:spcPts val="0"/>
              </a:spcAft>
              <a:buSzPts val="1620"/>
              <a:buNone/>
              <a:defRPr>
                <a:solidFill>
                  <a:srgbClr val="8B8B8D"/>
                </a:solidFill>
              </a:defRPr>
            </a:lvl3pPr>
            <a:lvl4pPr lvl="3" algn="ctr">
              <a:spcBef>
                <a:spcPts val="320"/>
              </a:spcBef>
              <a:spcAft>
                <a:spcPts val="0"/>
              </a:spcAft>
              <a:buSzPts val="1600"/>
              <a:buNone/>
              <a:defRPr>
                <a:solidFill>
                  <a:srgbClr val="8B8B8D"/>
                </a:solidFill>
              </a:defRPr>
            </a:lvl4pPr>
            <a:lvl5pPr lvl="4" algn="ctr">
              <a:spcBef>
                <a:spcPts val="280"/>
              </a:spcBef>
              <a:spcAft>
                <a:spcPts val="0"/>
              </a:spcAft>
              <a:buSzPts val="1400"/>
              <a:buNone/>
              <a:defRPr>
                <a:solidFill>
                  <a:srgbClr val="8B8B8D"/>
                </a:solidFill>
              </a:defRPr>
            </a:lvl5pPr>
            <a:lvl6pPr lvl="5" algn="ctr">
              <a:spcBef>
                <a:spcPts val="260"/>
              </a:spcBef>
              <a:spcAft>
                <a:spcPts val="0"/>
              </a:spcAft>
              <a:buSzPts val="1300"/>
              <a:buNone/>
              <a:defRPr>
                <a:solidFill>
                  <a:srgbClr val="8B8B8D"/>
                </a:solidFill>
              </a:defRPr>
            </a:lvl6pPr>
            <a:lvl7pPr lvl="6" algn="ctr">
              <a:spcBef>
                <a:spcPts val="260"/>
              </a:spcBef>
              <a:spcAft>
                <a:spcPts val="0"/>
              </a:spcAft>
              <a:buSzPts val="1300"/>
              <a:buNone/>
              <a:defRPr>
                <a:solidFill>
                  <a:srgbClr val="8B8B8D"/>
                </a:solidFill>
              </a:defRPr>
            </a:lvl7pPr>
            <a:lvl8pPr lvl="7" algn="ctr">
              <a:spcBef>
                <a:spcPts val="260"/>
              </a:spcBef>
              <a:spcAft>
                <a:spcPts val="0"/>
              </a:spcAft>
              <a:buSzPts val="1300"/>
              <a:buNone/>
              <a:defRPr>
                <a:solidFill>
                  <a:srgbClr val="8B8B8D"/>
                </a:solidFill>
              </a:defRPr>
            </a:lvl8pPr>
            <a:lvl9pPr lvl="8" algn="ctr">
              <a:spcBef>
                <a:spcPts val="260"/>
              </a:spcBef>
              <a:spcAft>
                <a:spcPts val="0"/>
              </a:spcAft>
              <a:buSzPts val="1300"/>
              <a:buNone/>
              <a:defRPr>
                <a:solidFill>
                  <a:srgbClr val="8B8B8D"/>
                </a:solidFill>
              </a:defRPr>
            </a:lvl9pPr>
          </a:lstStyle>
          <a:p>
            <a:endParaRPr/>
          </a:p>
        </p:txBody>
      </p:sp>
      <p:sp>
        <p:nvSpPr>
          <p:cNvPr id="124" name="Google Shape;124;p26"/>
          <p:cNvSpPr txBox="1">
            <a:spLocks noGrp="1"/>
          </p:cNvSpPr>
          <p:nvPr>
            <p:ph type="dt" idx="10"/>
          </p:nvPr>
        </p:nvSpPr>
        <p:spPr>
          <a:xfrm>
            <a:off x="457200" y="13716"/>
            <a:ext cx="2895600" cy="246888"/>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26"/>
          <p:cNvSpPr txBox="1">
            <a:spLocks noGrp="1"/>
          </p:cNvSpPr>
          <p:nvPr>
            <p:ph type="ftr" idx="11"/>
          </p:nvPr>
        </p:nvSpPr>
        <p:spPr>
          <a:xfrm>
            <a:off x="3429000" y="13716"/>
            <a:ext cx="4114800" cy="246888"/>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26"/>
          <p:cNvSpPr txBox="1">
            <a:spLocks noGrp="1"/>
          </p:cNvSpPr>
          <p:nvPr>
            <p:ph type="sldNum" idx="12"/>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
              <a:t>‹#›</a:t>
            </a:fld>
            <a:endParaRPr/>
          </a:p>
        </p:txBody>
      </p:sp>
      <p:cxnSp>
        <p:nvCxnSpPr>
          <p:cNvPr id="127" name="Google Shape;127;p26"/>
          <p:cNvCxnSpPr/>
          <p:nvPr/>
        </p:nvCxnSpPr>
        <p:spPr>
          <a:xfrm>
            <a:off x="685800" y="2548890"/>
            <a:ext cx="7848600" cy="1191"/>
          </a:xfrm>
          <a:prstGeom prst="straightConnector1">
            <a:avLst/>
          </a:prstGeom>
          <a:noFill/>
          <a:ln w="19050" cap="flat" cmpd="sng">
            <a:solidFill>
              <a:schemeClr val="dk2"/>
            </a:solidFill>
            <a:prstDash val="solid"/>
            <a:round/>
            <a:headEnd type="none" w="sm" len="sm"/>
            <a:tailEnd type="none" w="sm" len="sm"/>
          </a:ln>
        </p:spPr>
      </p:cxn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2"/>
        </a:solidFill>
        <a:effectLst/>
      </p:bgPr>
    </p:bg>
    <p:spTree>
      <p:nvGrpSpPr>
        <p:cNvPr id="1" name="Shape 128"/>
        <p:cNvGrpSpPr/>
        <p:nvPr/>
      </p:nvGrpSpPr>
      <p:grpSpPr>
        <a:xfrm>
          <a:off x="0" y="0"/>
          <a:ext cx="0" cy="0"/>
          <a:chOff x="0" y="0"/>
          <a:chExt cx="0" cy="0"/>
        </a:xfrm>
      </p:grpSpPr>
      <p:sp>
        <p:nvSpPr>
          <p:cNvPr id="129" name="Google Shape;129;p27"/>
          <p:cNvSpPr txBox="1">
            <a:spLocks noGrp="1"/>
          </p:cNvSpPr>
          <p:nvPr>
            <p:ph type="title"/>
          </p:nvPr>
        </p:nvSpPr>
        <p:spPr>
          <a:xfrm>
            <a:off x="722313" y="1771650"/>
            <a:ext cx="7772400" cy="1650206"/>
          </a:xfrm>
          <a:prstGeom prst="rect">
            <a:avLst/>
          </a:prstGeom>
          <a:noFill/>
          <a:ln>
            <a:noFill/>
          </a:ln>
        </p:spPr>
        <p:txBody>
          <a:bodyPr spcFirstLastPara="1" wrap="square" lIns="91425" tIns="45700" rIns="91425" bIns="45700" anchor="b" anchorCtr="0"/>
          <a:lstStyle>
            <a:lvl1pPr lvl="0" algn="l">
              <a:spcBef>
                <a:spcPts val="0"/>
              </a:spcBef>
              <a:spcAft>
                <a:spcPts val="0"/>
              </a:spcAft>
              <a:buClr>
                <a:schemeClr val="lt2"/>
              </a:buClr>
              <a:buSzPts val="4800"/>
              <a:buFont typeface="Arial"/>
              <a:buNone/>
              <a:defRPr sz="4800" b="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0" name="Google Shape;130;p27"/>
          <p:cNvSpPr txBox="1">
            <a:spLocks noGrp="1"/>
          </p:cNvSpPr>
          <p:nvPr>
            <p:ph type="body" idx="1"/>
          </p:nvPr>
        </p:nvSpPr>
        <p:spPr>
          <a:xfrm>
            <a:off x="722313" y="3470148"/>
            <a:ext cx="7772400" cy="1125140"/>
          </a:xfrm>
          <a:prstGeom prst="rect">
            <a:avLst/>
          </a:prstGeom>
          <a:noFill/>
          <a:ln>
            <a:noFill/>
          </a:ln>
        </p:spPr>
        <p:txBody>
          <a:bodyPr spcFirstLastPara="1" wrap="square" lIns="91425" tIns="45700" rIns="91425" bIns="45700" anchor="t" anchorCtr="0"/>
          <a:lstStyle>
            <a:lvl1pPr marL="457200" lvl="0" indent="-228600" algn="l">
              <a:spcBef>
                <a:spcPts val="480"/>
              </a:spcBef>
              <a:spcAft>
                <a:spcPts val="0"/>
              </a:spcAft>
              <a:buSzPts val="2040"/>
              <a:buNone/>
              <a:defRPr sz="2400">
                <a:solidFill>
                  <a:schemeClr val="lt2"/>
                </a:solidFill>
              </a:defRPr>
            </a:lvl1pPr>
            <a:lvl2pPr marL="914400" lvl="1" indent="-228600" algn="l">
              <a:spcBef>
                <a:spcPts val="360"/>
              </a:spcBef>
              <a:spcAft>
                <a:spcPts val="0"/>
              </a:spcAft>
              <a:buSzPts val="1530"/>
              <a:buNone/>
              <a:defRPr sz="1800">
                <a:solidFill>
                  <a:schemeClr val="lt1"/>
                </a:solidFill>
              </a:defRPr>
            </a:lvl2pPr>
            <a:lvl3pPr marL="1371600" lvl="2" indent="-228600" algn="l">
              <a:spcBef>
                <a:spcPts val="320"/>
              </a:spcBef>
              <a:spcAft>
                <a:spcPts val="0"/>
              </a:spcAft>
              <a:buSzPts val="1440"/>
              <a:buNone/>
              <a:defRPr sz="1600">
                <a:solidFill>
                  <a:schemeClr val="lt1"/>
                </a:solidFill>
              </a:defRPr>
            </a:lvl3pPr>
            <a:lvl4pPr marL="1828800" lvl="3" indent="-228600" algn="l">
              <a:spcBef>
                <a:spcPts val="280"/>
              </a:spcBef>
              <a:spcAft>
                <a:spcPts val="0"/>
              </a:spcAft>
              <a:buSzPts val="1400"/>
              <a:buNone/>
              <a:defRPr sz="1400">
                <a:solidFill>
                  <a:schemeClr val="lt1"/>
                </a:solidFill>
              </a:defRPr>
            </a:lvl4pPr>
            <a:lvl5pPr marL="2286000" lvl="4" indent="-228600" algn="l">
              <a:spcBef>
                <a:spcPts val="280"/>
              </a:spcBef>
              <a:spcAft>
                <a:spcPts val="0"/>
              </a:spcAft>
              <a:buSzPts val="1400"/>
              <a:buNone/>
              <a:defRPr sz="1400">
                <a:solidFill>
                  <a:schemeClr val="lt1"/>
                </a:solidFill>
              </a:defRPr>
            </a:lvl5pPr>
            <a:lvl6pPr marL="2743200" lvl="5" indent="-228600" algn="l">
              <a:spcBef>
                <a:spcPts val="280"/>
              </a:spcBef>
              <a:spcAft>
                <a:spcPts val="0"/>
              </a:spcAft>
              <a:buSzPts val="1400"/>
              <a:buNone/>
              <a:defRPr sz="1400">
                <a:solidFill>
                  <a:schemeClr val="lt1"/>
                </a:solidFill>
              </a:defRPr>
            </a:lvl6pPr>
            <a:lvl7pPr marL="3200400" lvl="6" indent="-228600" algn="l">
              <a:spcBef>
                <a:spcPts val="280"/>
              </a:spcBef>
              <a:spcAft>
                <a:spcPts val="0"/>
              </a:spcAft>
              <a:buSzPts val="1400"/>
              <a:buNone/>
              <a:defRPr sz="1400">
                <a:solidFill>
                  <a:schemeClr val="lt1"/>
                </a:solidFill>
              </a:defRPr>
            </a:lvl7pPr>
            <a:lvl8pPr marL="3657600" lvl="7" indent="-228600" algn="l">
              <a:spcBef>
                <a:spcPts val="280"/>
              </a:spcBef>
              <a:spcAft>
                <a:spcPts val="0"/>
              </a:spcAft>
              <a:buSzPts val="1400"/>
              <a:buNone/>
              <a:defRPr sz="1400">
                <a:solidFill>
                  <a:schemeClr val="lt1"/>
                </a:solidFill>
              </a:defRPr>
            </a:lvl8pPr>
            <a:lvl9pPr marL="4114800" lvl="8" indent="-228600" algn="l">
              <a:spcBef>
                <a:spcPts val="280"/>
              </a:spcBef>
              <a:spcAft>
                <a:spcPts val="0"/>
              </a:spcAft>
              <a:buSzPts val="1400"/>
              <a:buNone/>
              <a:defRPr sz="1400">
                <a:solidFill>
                  <a:schemeClr val="lt1"/>
                </a:solidFill>
              </a:defRPr>
            </a:lvl9pPr>
          </a:lstStyle>
          <a:p>
            <a:endParaRPr/>
          </a:p>
        </p:txBody>
      </p:sp>
      <p:sp>
        <p:nvSpPr>
          <p:cNvPr id="131" name="Google Shape;131;p27"/>
          <p:cNvSpPr txBox="1">
            <a:spLocks noGrp="1"/>
          </p:cNvSpPr>
          <p:nvPr>
            <p:ph type="dt" idx="10"/>
          </p:nvPr>
        </p:nvSpPr>
        <p:spPr>
          <a:xfrm>
            <a:off x="457200" y="13716"/>
            <a:ext cx="2895600" cy="246888"/>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27"/>
          <p:cNvSpPr txBox="1">
            <a:spLocks noGrp="1"/>
          </p:cNvSpPr>
          <p:nvPr>
            <p:ph type="ftr" idx="11"/>
          </p:nvPr>
        </p:nvSpPr>
        <p:spPr>
          <a:xfrm>
            <a:off x="3429000" y="13716"/>
            <a:ext cx="4114800" cy="246888"/>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3" name="Google Shape;133;p27"/>
          <p:cNvSpPr txBox="1">
            <a:spLocks noGrp="1"/>
          </p:cNvSpPr>
          <p:nvPr>
            <p:ph type="sldNum" idx="12"/>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
              <a:t>‹#›</a:t>
            </a:fld>
            <a:endParaRPr/>
          </a:p>
        </p:txBody>
      </p:sp>
      <p:cxnSp>
        <p:nvCxnSpPr>
          <p:cNvPr id="134" name="Google Shape;134;p27"/>
          <p:cNvCxnSpPr/>
          <p:nvPr/>
        </p:nvCxnSpPr>
        <p:spPr>
          <a:xfrm>
            <a:off x="731520" y="3449574"/>
            <a:ext cx="7848600" cy="1191"/>
          </a:xfrm>
          <a:prstGeom prst="straightConnector1">
            <a:avLst/>
          </a:prstGeom>
          <a:noFill/>
          <a:ln w="19050" cap="flat" cmpd="sng">
            <a:solidFill>
              <a:schemeClr val="lt2"/>
            </a:solidFill>
            <a:prstDash val="solid"/>
            <a:round/>
            <a:headEnd type="none" w="sm" len="sm"/>
            <a:tailEnd type="none" w="sm" len="sm"/>
          </a:ln>
        </p:spPr>
      </p:cxn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35"/>
        <p:cNvGrpSpPr/>
        <p:nvPr/>
      </p:nvGrpSpPr>
      <p:grpSpPr>
        <a:xfrm>
          <a:off x="0" y="0"/>
          <a:ext cx="0" cy="0"/>
          <a:chOff x="0" y="0"/>
          <a:chExt cx="0" cy="0"/>
        </a:xfrm>
      </p:grpSpPr>
      <p:sp>
        <p:nvSpPr>
          <p:cNvPr id="136" name="Google Shape;136;p28"/>
          <p:cNvSpPr txBox="1">
            <a:spLocks noGrp="1"/>
          </p:cNvSpPr>
          <p:nvPr>
            <p:ph type="title"/>
          </p:nvPr>
        </p:nvSpPr>
        <p:spPr>
          <a:xfrm>
            <a:off x="457200" y="400050"/>
            <a:ext cx="8229600" cy="742950"/>
          </a:xfrm>
          <a:prstGeom prst="rect">
            <a:avLst/>
          </a:prstGeom>
          <a:noFill/>
          <a:ln>
            <a:noFill/>
          </a:ln>
        </p:spPr>
        <p:txBody>
          <a:bodyPr spcFirstLastPara="1" wrap="square" lIns="91425" tIns="45700" rIns="91425" bIns="45700" anchor="ctr" anchorCtr="0"/>
          <a:lstStyle>
            <a:lvl1pPr lvl="0" algn="l">
              <a:spcBef>
                <a:spcPts val="0"/>
              </a:spcBef>
              <a:spcAft>
                <a:spcPts val="0"/>
              </a:spcAft>
              <a:buClr>
                <a:schemeClr val="dk2"/>
              </a:buClr>
              <a:buSzPts val="40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7" name="Google Shape;137;p28"/>
          <p:cNvSpPr txBox="1">
            <a:spLocks noGrp="1"/>
          </p:cNvSpPr>
          <p:nvPr>
            <p:ph type="body" idx="1"/>
          </p:nvPr>
        </p:nvSpPr>
        <p:spPr>
          <a:xfrm>
            <a:off x="457200" y="1257300"/>
            <a:ext cx="3931920" cy="479822"/>
          </a:xfrm>
          <a:prstGeom prst="rect">
            <a:avLst/>
          </a:prstGeom>
          <a:noFill/>
          <a:ln>
            <a:noFill/>
          </a:ln>
        </p:spPr>
        <p:txBody>
          <a:bodyPr spcFirstLastPara="1" wrap="square" lIns="91425" tIns="45700" rIns="91425" bIns="45700" anchor="ctr" anchorCtr="0"/>
          <a:lstStyle>
            <a:lvl1pPr marL="457200" lvl="0" indent="-228600" algn="ctr">
              <a:spcBef>
                <a:spcPts val="400"/>
              </a:spcBef>
              <a:spcAft>
                <a:spcPts val="0"/>
              </a:spcAft>
              <a:buSzPts val="1700"/>
              <a:buNone/>
              <a:defRPr sz="2000" b="0">
                <a:solidFill>
                  <a:schemeClr val="dk2"/>
                </a:solidFill>
              </a:defRPr>
            </a:lvl1pPr>
            <a:lvl2pPr marL="914400" lvl="1" indent="-228600" algn="l">
              <a:spcBef>
                <a:spcPts val="400"/>
              </a:spcBef>
              <a:spcAft>
                <a:spcPts val="0"/>
              </a:spcAft>
              <a:buSzPts val="1700"/>
              <a:buNone/>
              <a:defRPr sz="2000" b="1"/>
            </a:lvl2pPr>
            <a:lvl3pPr marL="1371600" lvl="2" indent="-228600" algn="l">
              <a:spcBef>
                <a:spcPts val="360"/>
              </a:spcBef>
              <a:spcAft>
                <a:spcPts val="0"/>
              </a:spcAft>
              <a:buSzPts val="1620"/>
              <a:buNone/>
              <a:defRPr sz="1800" b="1"/>
            </a:lvl3pPr>
            <a:lvl4pPr marL="1828800" lvl="3" indent="-228600" algn="l">
              <a:spcBef>
                <a:spcPts val="320"/>
              </a:spcBef>
              <a:spcAft>
                <a:spcPts val="0"/>
              </a:spcAft>
              <a:buSzPts val="1600"/>
              <a:buNone/>
              <a:defRPr sz="1600" b="1"/>
            </a:lvl4pPr>
            <a:lvl5pPr marL="2286000" lvl="4" indent="-228600" algn="l">
              <a:spcBef>
                <a:spcPts val="320"/>
              </a:spcBef>
              <a:spcAft>
                <a:spcPts val="0"/>
              </a:spcAft>
              <a:buSzPts val="1600"/>
              <a:buNone/>
              <a:defRPr sz="1600" b="1"/>
            </a:lvl5pPr>
            <a:lvl6pPr marL="2743200" lvl="5" indent="-228600" algn="l">
              <a:spcBef>
                <a:spcPts val="320"/>
              </a:spcBef>
              <a:spcAft>
                <a:spcPts val="0"/>
              </a:spcAft>
              <a:buSzPts val="1600"/>
              <a:buNone/>
              <a:defRPr sz="1600" b="1"/>
            </a:lvl6pPr>
            <a:lvl7pPr marL="3200400" lvl="6" indent="-228600" algn="l">
              <a:spcBef>
                <a:spcPts val="320"/>
              </a:spcBef>
              <a:spcAft>
                <a:spcPts val="0"/>
              </a:spcAft>
              <a:buSzPts val="1600"/>
              <a:buNone/>
              <a:defRPr sz="1600" b="1"/>
            </a:lvl7pPr>
            <a:lvl8pPr marL="3657600" lvl="7" indent="-228600" algn="l">
              <a:spcBef>
                <a:spcPts val="320"/>
              </a:spcBef>
              <a:spcAft>
                <a:spcPts val="0"/>
              </a:spcAft>
              <a:buSzPts val="1600"/>
              <a:buNone/>
              <a:defRPr sz="1600" b="1"/>
            </a:lvl8pPr>
            <a:lvl9pPr marL="4114800" lvl="8" indent="-228600" algn="l">
              <a:spcBef>
                <a:spcPts val="320"/>
              </a:spcBef>
              <a:spcAft>
                <a:spcPts val="0"/>
              </a:spcAft>
              <a:buSzPts val="1600"/>
              <a:buNone/>
              <a:defRPr sz="1600" b="1"/>
            </a:lvl9pPr>
          </a:lstStyle>
          <a:p>
            <a:endParaRPr/>
          </a:p>
        </p:txBody>
      </p:sp>
      <p:sp>
        <p:nvSpPr>
          <p:cNvPr id="138" name="Google Shape;138;p28"/>
          <p:cNvSpPr txBox="1">
            <a:spLocks noGrp="1"/>
          </p:cNvSpPr>
          <p:nvPr>
            <p:ph type="body" idx="2"/>
          </p:nvPr>
        </p:nvSpPr>
        <p:spPr>
          <a:xfrm>
            <a:off x="457200" y="1828800"/>
            <a:ext cx="3931920" cy="2963466"/>
          </a:xfrm>
          <a:prstGeom prst="rect">
            <a:avLst/>
          </a:prstGeom>
          <a:noFill/>
          <a:ln>
            <a:noFill/>
          </a:ln>
        </p:spPr>
        <p:txBody>
          <a:bodyPr spcFirstLastPara="1" wrap="square" lIns="91425" tIns="45700" rIns="91425" bIns="45700" anchor="t" anchorCtr="0"/>
          <a:lstStyle>
            <a:lvl1pPr marL="457200" lvl="0" indent="-358140" algn="l">
              <a:spcBef>
                <a:spcPts val="480"/>
              </a:spcBef>
              <a:spcAft>
                <a:spcPts val="0"/>
              </a:spcAft>
              <a:buSzPts val="2040"/>
              <a:buChar char="•"/>
              <a:defRPr sz="2400"/>
            </a:lvl1pPr>
            <a:lvl2pPr marL="914400" lvl="1" indent="-336550" algn="l">
              <a:spcBef>
                <a:spcPts val="400"/>
              </a:spcBef>
              <a:spcAft>
                <a:spcPts val="0"/>
              </a:spcAft>
              <a:buSzPts val="1700"/>
              <a:buChar char="•"/>
              <a:defRPr sz="2000"/>
            </a:lvl2pPr>
            <a:lvl3pPr marL="1371600" lvl="2" indent="-331469" algn="l">
              <a:spcBef>
                <a:spcPts val="360"/>
              </a:spcBef>
              <a:spcAft>
                <a:spcPts val="0"/>
              </a:spcAft>
              <a:buSzPts val="1620"/>
              <a:buChar char="•"/>
              <a:defRPr sz="1800"/>
            </a:lvl3pPr>
            <a:lvl4pPr marL="1828800" lvl="3" indent="-330200" algn="l">
              <a:spcBef>
                <a:spcPts val="320"/>
              </a:spcBef>
              <a:spcAft>
                <a:spcPts val="0"/>
              </a:spcAft>
              <a:buSzPts val="1600"/>
              <a:buChar char="•"/>
              <a:defRPr sz="1600"/>
            </a:lvl4pPr>
            <a:lvl5pPr marL="2286000" lvl="4" indent="-330200" algn="l">
              <a:spcBef>
                <a:spcPts val="320"/>
              </a:spcBef>
              <a:spcAft>
                <a:spcPts val="0"/>
              </a:spcAft>
              <a:buSzPts val="1600"/>
              <a:buChar char="•"/>
              <a:defRPr sz="1600"/>
            </a:lvl5pPr>
            <a:lvl6pPr marL="2743200" lvl="5" indent="-330200" algn="l">
              <a:spcBef>
                <a:spcPts val="320"/>
              </a:spcBef>
              <a:spcAft>
                <a:spcPts val="0"/>
              </a:spcAft>
              <a:buSzPts val="1600"/>
              <a:buChar char="•"/>
              <a:defRPr sz="1600"/>
            </a:lvl6pPr>
            <a:lvl7pPr marL="3200400" lvl="6" indent="-330200" algn="l">
              <a:spcBef>
                <a:spcPts val="320"/>
              </a:spcBef>
              <a:spcAft>
                <a:spcPts val="0"/>
              </a:spcAft>
              <a:buSzPts val="1600"/>
              <a:buChar char="•"/>
              <a:defRPr sz="1600"/>
            </a:lvl7pPr>
            <a:lvl8pPr marL="3657600" lvl="7" indent="-330200" algn="l">
              <a:spcBef>
                <a:spcPts val="320"/>
              </a:spcBef>
              <a:spcAft>
                <a:spcPts val="0"/>
              </a:spcAft>
              <a:buSzPts val="1600"/>
              <a:buChar char="•"/>
              <a:defRPr sz="1600"/>
            </a:lvl8pPr>
            <a:lvl9pPr marL="4114800" lvl="8" indent="-330200" algn="l">
              <a:spcBef>
                <a:spcPts val="320"/>
              </a:spcBef>
              <a:spcAft>
                <a:spcPts val="0"/>
              </a:spcAft>
              <a:buSzPts val="1600"/>
              <a:buChar char="•"/>
              <a:defRPr sz="1600"/>
            </a:lvl9pPr>
          </a:lstStyle>
          <a:p>
            <a:endParaRPr/>
          </a:p>
        </p:txBody>
      </p:sp>
      <p:sp>
        <p:nvSpPr>
          <p:cNvPr id="139" name="Google Shape;139;p28"/>
          <p:cNvSpPr txBox="1">
            <a:spLocks noGrp="1"/>
          </p:cNvSpPr>
          <p:nvPr>
            <p:ph type="body" idx="3"/>
          </p:nvPr>
        </p:nvSpPr>
        <p:spPr>
          <a:xfrm>
            <a:off x="4754880" y="1257300"/>
            <a:ext cx="3931920" cy="479822"/>
          </a:xfrm>
          <a:prstGeom prst="rect">
            <a:avLst/>
          </a:prstGeom>
          <a:noFill/>
          <a:ln>
            <a:noFill/>
          </a:ln>
        </p:spPr>
        <p:txBody>
          <a:bodyPr spcFirstLastPara="1" wrap="square" lIns="91425" tIns="45700" rIns="91425" bIns="45700" anchor="ctr" anchorCtr="0"/>
          <a:lstStyle>
            <a:lvl1pPr marL="457200" lvl="0" indent="-228600" algn="ctr">
              <a:spcBef>
                <a:spcPts val="400"/>
              </a:spcBef>
              <a:spcAft>
                <a:spcPts val="0"/>
              </a:spcAft>
              <a:buSzPts val="1700"/>
              <a:buNone/>
              <a:defRPr sz="2000" b="0">
                <a:solidFill>
                  <a:schemeClr val="dk2"/>
                </a:solidFill>
                <a:latin typeface="Arial"/>
                <a:ea typeface="Arial"/>
                <a:cs typeface="Arial"/>
                <a:sym typeface="Arial"/>
              </a:defRPr>
            </a:lvl1pPr>
            <a:lvl2pPr marL="914400" lvl="1" indent="-228600" algn="l">
              <a:spcBef>
                <a:spcPts val="400"/>
              </a:spcBef>
              <a:spcAft>
                <a:spcPts val="0"/>
              </a:spcAft>
              <a:buSzPts val="1700"/>
              <a:buNone/>
              <a:defRPr sz="2000" b="1"/>
            </a:lvl2pPr>
            <a:lvl3pPr marL="1371600" lvl="2" indent="-228600" algn="l">
              <a:spcBef>
                <a:spcPts val="360"/>
              </a:spcBef>
              <a:spcAft>
                <a:spcPts val="0"/>
              </a:spcAft>
              <a:buSzPts val="1620"/>
              <a:buNone/>
              <a:defRPr sz="1800" b="1"/>
            </a:lvl3pPr>
            <a:lvl4pPr marL="1828800" lvl="3" indent="-228600" algn="l">
              <a:spcBef>
                <a:spcPts val="320"/>
              </a:spcBef>
              <a:spcAft>
                <a:spcPts val="0"/>
              </a:spcAft>
              <a:buSzPts val="1600"/>
              <a:buNone/>
              <a:defRPr sz="1600" b="1"/>
            </a:lvl4pPr>
            <a:lvl5pPr marL="2286000" lvl="4" indent="-228600" algn="l">
              <a:spcBef>
                <a:spcPts val="320"/>
              </a:spcBef>
              <a:spcAft>
                <a:spcPts val="0"/>
              </a:spcAft>
              <a:buSzPts val="1600"/>
              <a:buNone/>
              <a:defRPr sz="1600" b="1"/>
            </a:lvl5pPr>
            <a:lvl6pPr marL="2743200" lvl="5" indent="-228600" algn="l">
              <a:spcBef>
                <a:spcPts val="320"/>
              </a:spcBef>
              <a:spcAft>
                <a:spcPts val="0"/>
              </a:spcAft>
              <a:buSzPts val="1600"/>
              <a:buNone/>
              <a:defRPr sz="1600" b="1"/>
            </a:lvl6pPr>
            <a:lvl7pPr marL="3200400" lvl="6" indent="-228600" algn="l">
              <a:spcBef>
                <a:spcPts val="320"/>
              </a:spcBef>
              <a:spcAft>
                <a:spcPts val="0"/>
              </a:spcAft>
              <a:buSzPts val="1600"/>
              <a:buNone/>
              <a:defRPr sz="1600" b="1"/>
            </a:lvl7pPr>
            <a:lvl8pPr marL="3657600" lvl="7" indent="-228600" algn="l">
              <a:spcBef>
                <a:spcPts val="320"/>
              </a:spcBef>
              <a:spcAft>
                <a:spcPts val="0"/>
              </a:spcAft>
              <a:buSzPts val="1600"/>
              <a:buNone/>
              <a:defRPr sz="1600" b="1"/>
            </a:lvl8pPr>
            <a:lvl9pPr marL="4114800" lvl="8" indent="-228600" algn="l">
              <a:spcBef>
                <a:spcPts val="320"/>
              </a:spcBef>
              <a:spcAft>
                <a:spcPts val="0"/>
              </a:spcAft>
              <a:buSzPts val="1600"/>
              <a:buNone/>
              <a:defRPr sz="1600" b="1"/>
            </a:lvl9pPr>
          </a:lstStyle>
          <a:p>
            <a:endParaRPr/>
          </a:p>
        </p:txBody>
      </p:sp>
      <p:sp>
        <p:nvSpPr>
          <p:cNvPr id="140" name="Google Shape;140;p28"/>
          <p:cNvSpPr txBox="1">
            <a:spLocks noGrp="1"/>
          </p:cNvSpPr>
          <p:nvPr>
            <p:ph type="body" idx="4"/>
          </p:nvPr>
        </p:nvSpPr>
        <p:spPr>
          <a:xfrm>
            <a:off x="4754880" y="1828800"/>
            <a:ext cx="3931920" cy="2963466"/>
          </a:xfrm>
          <a:prstGeom prst="rect">
            <a:avLst/>
          </a:prstGeom>
          <a:noFill/>
          <a:ln>
            <a:noFill/>
          </a:ln>
        </p:spPr>
        <p:txBody>
          <a:bodyPr spcFirstLastPara="1" wrap="square" lIns="91425" tIns="45700" rIns="91425" bIns="45700" anchor="t" anchorCtr="0"/>
          <a:lstStyle>
            <a:lvl1pPr marL="457200" lvl="0" indent="-358140" algn="l">
              <a:spcBef>
                <a:spcPts val="480"/>
              </a:spcBef>
              <a:spcAft>
                <a:spcPts val="0"/>
              </a:spcAft>
              <a:buSzPts val="2040"/>
              <a:buChar char="•"/>
              <a:defRPr sz="2400"/>
            </a:lvl1pPr>
            <a:lvl2pPr marL="914400" lvl="1" indent="-336550" algn="l">
              <a:spcBef>
                <a:spcPts val="400"/>
              </a:spcBef>
              <a:spcAft>
                <a:spcPts val="0"/>
              </a:spcAft>
              <a:buSzPts val="1700"/>
              <a:buChar char="•"/>
              <a:defRPr sz="2000"/>
            </a:lvl2pPr>
            <a:lvl3pPr marL="1371600" lvl="2" indent="-331469" algn="l">
              <a:spcBef>
                <a:spcPts val="360"/>
              </a:spcBef>
              <a:spcAft>
                <a:spcPts val="0"/>
              </a:spcAft>
              <a:buSzPts val="1620"/>
              <a:buChar char="•"/>
              <a:defRPr sz="1800"/>
            </a:lvl3pPr>
            <a:lvl4pPr marL="1828800" lvl="3" indent="-330200" algn="l">
              <a:spcBef>
                <a:spcPts val="320"/>
              </a:spcBef>
              <a:spcAft>
                <a:spcPts val="0"/>
              </a:spcAft>
              <a:buSzPts val="1600"/>
              <a:buChar char="•"/>
              <a:defRPr sz="1600"/>
            </a:lvl4pPr>
            <a:lvl5pPr marL="2286000" lvl="4" indent="-330200" algn="l">
              <a:spcBef>
                <a:spcPts val="320"/>
              </a:spcBef>
              <a:spcAft>
                <a:spcPts val="0"/>
              </a:spcAft>
              <a:buSzPts val="1600"/>
              <a:buChar char="•"/>
              <a:defRPr sz="1600"/>
            </a:lvl5pPr>
            <a:lvl6pPr marL="2743200" lvl="5" indent="-330200" algn="l">
              <a:spcBef>
                <a:spcPts val="320"/>
              </a:spcBef>
              <a:spcAft>
                <a:spcPts val="0"/>
              </a:spcAft>
              <a:buSzPts val="1600"/>
              <a:buChar char="•"/>
              <a:defRPr sz="1600"/>
            </a:lvl6pPr>
            <a:lvl7pPr marL="3200400" lvl="6" indent="-330200" algn="l">
              <a:spcBef>
                <a:spcPts val="320"/>
              </a:spcBef>
              <a:spcAft>
                <a:spcPts val="0"/>
              </a:spcAft>
              <a:buSzPts val="1600"/>
              <a:buChar char="•"/>
              <a:defRPr sz="1600"/>
            </a:lvl7pPr>
            <a:lvl8pPr marL="3657600" lvl="7" indent="-330200" algn="l">
              <a:spcBef>
                <a:spcPts val="320"/>
              </a:spcBef>
              <a:spcAft>
                <a:spcPts val="0"/>
              </a:spcAft>
              <a:buSzPts val="1600"/>
              <a:buChar char="•"/>
              <a:defRPr sz="1600"/>
            </a:lvl8pPr>
            <a:lvl9pPr marL="4114800" lvl="8" indent="-330200" algn="l">
              <a:spcBef>
                <a:spcPts val="320"/>
              </a:spcBef>
              <a:spcAft>
                <a:spcPts val="0"/>
              </a:spcAft>
              <a:buSzPts val="1600"/>
              <a:buChar char="•"/>
              <a:defRPr sz="1600"/>
            </a:lvl9pPr>
          </a:lstStyle>
          <a:p>
            <a:endParaRPr/>
          </a:p>
        </p:txBody>
      </p:sp>
      <p:sp>
        <p:nvSpPr>
          <p:cNvPr id="141" name="Google Shape;141;p28"/>
          <p:cNvSpPr txBox="1">
            <a:spLocks noGrp="1"/>
          </p:cNvSpPr>
          <p:nvPr>
            <p:ph type="dt" idx="10"/>
          </p:nvPr>
        </p:nvSpPr>
        <p:spPr>
          <a:xfrm>
            <a:off x="457200" y="13716"/>
            <a:ext cx="2895600" cy="246888"/>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2" name="Google Shape;142;p28"/>
          <p:cNvSpPr txBox="1">
            <a:spLocks noGrp="1"/>
          </p:cNvSpPr>
          <p:nvPr>
            <p:ph type="ftr" idx="11"/>
          </p:nvPr>
        </p:nvSpPr>
        <p:spPr>
          <a:xfrm>
            <a:off x="3429000" y="13716"/>
            <a:ext cx="4114800" cy="246888"/>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3" name="Google Shape;143;p28"/>
          <p:cNvSpPr txBox="1">
            <a:spLocks noGrp="1"/>
          </p:cNvSpPr>
          <p:nvPr>
            <p:ph type="sldNum" idx="12"/>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
              <a:t>‹#›</a:t>
            </a:fld>
            <a:endParaRPr/>
          </a:p>
        </p:txBody>
      </p:sp>
      <p:cxnSp>
        <p:nvCxnSpPr>
          <p:cNvPr id="144" name="Google Shape;144;p28"/>
          <p:cNvCxnSpPr/>
          <p:nvPr/>
        </p:nvCxnSpPr>
        <p:spPr>
          <a:xfrm rot="5400000">
            <a:off x="2806462" y="3034268"/>
            <a:ext cx="3531870" cy="794"/>
          </a:xfrm>
          <a:prstGeom prst="straightConnector1">
            <a:avLst/>
          </a:prstGeom>
          <a:noFill/>
          <a:ln w="19050" cap="flat" cmpd="sng">
            <a:solidFill>
              <a:schemeClr val="dk2"/>
            </a:solidFill>
            <a:prstDash val="solid"/>
            <a:round/>
            <a:headEnd type="none" w="sm" len="sm"/>
            <a:tailEnd type="none" w="sm" len="sm"/>
          </a:ln>
        </p:spPr>
      </p:cxn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45"/>
        <p:cNvGrpSpPr/>
        <p:nvPr/>
      </p:nvGrpSpPr>
      <p:grpSpPr>
        <a:xfrm>
          <a:off x="0" y="0"/>
          <a:ext cx="0" cy="0"/>
          <a:chOff x="0" y="0"/>
          <a:chExt cx="0" cy="0"/>
        </a:xfrm>
      </p:grpSpPr>
      <p:sp>
        <p:nvSpPr>
          <p:cNvPr id="146" name="Google Shape;146;p29"/>
          <p:cNvSpPr txBox="1">
            <a:spLocks noGrp="1"/>
          </p:cNvSpPr>
          <p:nvPr>
            <p:ph type="title"/>
          </p:nvPr>
        </p:nvSpPr>
        <p:spPr>
          <a:xfrm>
            <a:off x="457200" y="594060"/>
            <a:ext cx="2139696" cy="946404"/>
          </a:xfrm>
          <a:prstGeom prst="rect">
            <a:avLst/>
          </a:prstGeom>
          <a:noFill/>
          <a:ln>
            <a:noFill/>
          </a:ln>
        </p:spPr>
        <p:txBody>
          <a:bodyPr spcFirstLastPara="1" wrap="square" lIns="91425" tIns="45700" rIns="91425" bIns="45700" anchor="b" anchorCtr="0"/>
          <a:lstStyle>
            <a:lvl1pPr lvl="0" algn="l">
              <a:spcBef>
                <a:spcPts val="0"/>
              </a:spcBef>
              <a:spcAft>
                <a:spcPts val="0"/>
              </a:spcAft>
              <a:buClr>
                <a:schemeClr val="dk2"/>
              </a:buClr>
              <a:buSzPts val="2400"/>
              <a:buFont typeface="Arial"/>
              <a:buNone/>
              <a:defRPr sz="24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7" name="Google Shape;147;p29"/>
          <p:cNvSpPr txBox="1">
            <a:spLocks noGrp="1"/>
          </p:cNvSpPr>
          <p:nvPr>
            <p:ph type="body" idx="1"/>
          </p:nvPr>
        </p:nvSpPr>
        <p:spPr>
          <a:xfrm>
            <a:off x="2971800" y="594060"/>
            <a:ext cx="5715000" cy="4183380"/>
          </a:xfrm>
          <a:prstGeom prst="rect">
            <a:avLst/>
          </a:prstGeom>
          <a:noFill/>
          <a:ln>
            <a:noFill/>
          </a:ln>
        </p:spPr>
        <p:txBody>
          <a:bodyPr spcFirstLastPara="1" wrap="square" lIns="91425" tIns="45700" rIns="91425" bIns="45700" anchor="t" anchorCtr="0"/>
          <a:lstStyle>
            <a:lvl1pPr marL="457200" lvl="0" indent="-401320" algn="l">
              <a:spcBef>
                <a:spcPts val="640"/>
              </a:spcBef>
              <a:spcAft>
                <a:spcPts val="0"/>
              </a:spcAft>
              <a:buSzPts val="2720"/>
              <a:buChar char="•"/>
              <a:defRPr sz="3200"/>
            </a:lvl1pPr>
            <a:lvl2pPr marL="914400" lvl="1" indent="-379730" algn="l">
              <a:spcBef>
                <a:spcPts val="560"/>
              </a:spcBef>
              <a:spcAft>
                <a:spcPts val="0"/>
              </a:spcAft>
              <a:buSzPts val="2380"/>
              <a:buChar char="•"/>
              <a:defRPr sz="2800"/>
            </a:lvl2pPr>
            <a:lvl3pPr marL="1371600" lvl="2" indent="-365760" algn="l">
              <a:spcBef>
                <a:spcPts val="480"/>
              </a:spcBef>
              <a:spcAft>
                <a:spcPts val="0"/>
              </a:spcAft>
              <a:buSzPts val="2160"/>
              <a:buChar char="•"/>
              <a:defRPr sz="2400"/>
            </a:lvl3pPr>
            <a:lvl4pPr marL="1828800" lvl="3" indent="-355600" algn="l">
              <a:spcBef>
                <a:spcPts val="400"/>
              </a:spcBef>
              <a:spcAft>
                <a:spcPts val="0"/>
              </a:spcAft>
              <a:buSzPts val="2000"/>
              <a:buChar char="•"/>
              <a:defRPr sz="2000"/>
            </a:lvl4pPr>
            <a:lvl5pPr marL="2286000" lvl="4" indent="-355600" algn="l">
              <a:spcBef>
                <a:spcPts val="400"/>
              </a:spcBef>
              <a:spcAft>
                <a:spcPts val="0"/>
              </a:spcAft>
              <a:buSzPts val="2000"/>
              <a:buChar char="•"/>
              <a:defRPr sz="2000"/>
            </a:lvl5pPr>
            <a:lvl6pPr marL="2743200" lvl="5" indent="-355600" algn="l">
              <a:spcBef>
                <a:spcPts val="400"/>
              </a:spcBef>
              <a:spcAft>
                <a:spcPts val="0"/>
              </a:spcAft>
              <a:buSzPts val="2000"/>
              <a:buChar char="•"/>
              <a:defRPr sz="2000"/>
            </a:lvl6pPr>
            <a:lvl7pPr marL="3200400" lvl="6" indent="-355600" algn="l">
              <a:spcBef>
                <a:spcPts val="400"/>
              </a:spcBef>
              <a:spcAft>
                <a:spcPts val="0"/>
              </a:spcAft>
              <a:buSzPts val="2000"/>
              <a:buChar char="•"/>
              <a:defRPr sz="2000"/>
            </a:lvl7pPr>
            <a:lvl8pPr marL="3657600" lvl="7" indent="-355600" algn="l">
              <a:spcBef>
                <a:spcPts val="400"/>
              </a:spcBef>
              <a:spcAft>
                <a:spcPts val="0"/>
              </a:spcAft>
              <a:buSzPts val="2000"/>
              <a:buChar char="•"/>
              <a:defRPr sz="2000"/>
            </a:lvl8pPr>
            <a:lvl9pPr marL="4114800" lvl="8" indent="-355600" algn="l">
              <a:spcBef>
                <a:spcPts val="400"/>
              </a:spcBef>
              <a:spcAft>
                <a:spcPts val="0"/>
              </a:spcAft>
              <a:buSzPts val="2000"/>
              <a:buChar char="•"/>
              <a:defRPr sz="2000"/>
            </a:lvl9pPr>
          </a:lstStyle>
          <a:p>
            <a:endParaRPr/>
          </a:p>
        </p:txBody>
      </p:sp>
      <p:sp>
        <p:nvSpPr>
          <p:cNvPr id="148" name="Google Shape;148;p29"/>
          <p:cNvSpPr txBox="1">
            <a:spLocks noGrp="1"/>
          </p:cNvSpPr>
          <p:nvPr>
            <p:ph type="body" idx="2"/>
          </p:nvPr>
        </p:nvSpPr>
        <p:spPr>
          <a:xfrm>
            <a:off x="457201" y="1597914"/>
            <a:ext cx="2139696" cy="3182711"/>
          </a:xfrm>
          <a:prstGeom prst="rect">
            <a:avLst/>
          </a:prstGeom>
          <a:noFill/>
          <a:ln>
            <a:noFill/>
          </a:ln>
        </p:spPr>
        <p:txBody>
          <a:bodyPr spcFirstLastPara="1" wrap="square" lIns="91425" tIns="45700" rIns="91425" bIns="45700" anchor="t" anchorCtr="0"/>
          <a:lstStyle>
            <a:lvl1pPr marL="457200" lvl="0" indent="-228600" algn="l">
              <a:spcBef>
                <a:spcPts val="280"/>
              </a:spcBef>
              <a:spcAft>
                <a:spcPts val="0"/>
              </a:spcAft>
              <a:buSzPts val="1190"/>
              <a:buNone/>
              <a:defRPr sz="1400"/>
            </a:lvl1pPr>
            <a:lvl2pPr marL="914400" lvl="1" indent="-228600" algn="l">
              <a:spcBef>
                <a:spcPts val="240"/>
              </a:spcBef>
              <a:spcAft>
                <a:spcPts val="0"/>
              </a:spcAft>
              <a:buSzPts val="1020"/>
              <a:buNone/>
              <a:defRPr sz="1200"/>
            </a:lvl2pPr>
            <a:lvl3pPr marL="1371600" lvl="2" indent="-228600" algn="l">
              <a:spcBef>
                <a:spcPts val="200"/>
              </a:spcBef>
              <a:spcAft>
                <a:spcPts val="0"/>
              </a:spcAft>
              <a:buSzPts val="9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180"/>
              </a:spcBef>
              <a:spcAft>
                <a:spcPts val="0"/>
              </a:spcAft>
              <a:buSzPts val="900"/>
              <a:buNone/>
              <a:defRPr sz="900"/>
            </a:lvl6pPr>
            <a:lvl7pPr marL="3200400" lvl="6" indent="-228600" algn="l">
              <a:spcBef>
                <a:spcPts val="180"/>
              </a:spcBef>
              <a:spcAft>
                <a:spcPts val="0"/>
              </a:spcAft>
              <a:buSzPts val="900"/>
              <a:buNone/>
              <a:defRPr sz="900"/>
            </a:lvl7pPr>
            <a:lvl8pPr marL="3657600" lvl="7" indent="-228600" algn="l">
              <a:spcBef>
                <a:spcPts val="180"/>
              </a:spcBef>
              <a:spcAft>
                <a:spcPts val="0"/>
              </a:spcAft>
              <a:buSzPts val="900"/>
              <a:buNone/>
              <a:defRPr sz="900"/>
            </a:lvl8pPr>
            <a:lvl9pPr marL="4114800" lvl="8" indent="-228600" algn="l">
              <a:spcBef>
                <a:spcPts val="180"/>
              </a:spcBef>
              <a:spcAft>
                <a:spcPts val="0"/>
              </a:spcAft>
              <a:buSzPts val="900"/>
              <a:buNone/>
              <a:defRPr sz="900"/>
            </a:lvl9pPr>
          </a:lstStyle>
          <a:p>
            <a:endParaRPr/>
          </a:p>
        </p:txBody>
      </p:sp>
      <p:sp>
        <p:nvSpPr>
          <p:cNvPr id="149" name="Google Shape;149;p29"/>
          <p:cNvSpPr txBox="1">
            <a:spLocks noGrp="1"/>
          </p:cNvSpPr>
          <p:nvPr>
            <p:ph type="dt" idx="10"/>
          </p:nvPr>
        </p:nvSpPr>
        <p:spPr>
          <a:xfrm>
            <a:off x="457200" y="13716"/>
            <a:ext cx="2895600" cy="246888"/>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0" name="Google Shape;150;p29"/>
          <p:cNvSpPr txBox="1">
            <a:spLocks noGrp="1"/>
          </p:cNvSpPr>
          <p:nvPr>
            <p:ph type="ftr" idx="11"/>
          </p:nvPr>
        </p:nvSpPr>
        <p:spPr>
          <a:xfrm>
            <a:off x="3429000" y="13716"/>
            <a:ext cx="4114800" cy="246888"/>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29"/>
          <p:cNvSpPr txBox="1">
            <a:spLocks noGrp="1"/>
          </p:cNvSpPr>
          <p:nvPr>
            <p:ph type="sldNum" idx="12"/>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
              <a:t>‹#›</a:t>
            </a:fld>
            <a:endParaRPr/>
          </a:p>
        </p:txBody>
      </p:sp>
      <p:cxnSp>
        <p:nvCxnSpPr>
          <p:cNvPr id="152" name="Google Shape;152;p29"/>
          <p:cNvCxnSpPr/>
          <p:nvPr/>
        </p:nvCxnSpPr>
        <p:spPr>
          <a:xfrm rot="5400000">
            <a:off x="684114" y="2684956"/>
            <a:ext cx="4183380" cy="1588"/>
          </a:xfrm>
          <a:prstGeom prst="straightConnector1">
            <a:avLst/>
          </a:prstGeom>
          <a:noFill/>
          <a:ln w="19050" cap="flat" cmpd="sng">
            <a:solidFill>
              <a:schemeClr val="dk2"/>
            </a:solidFill>
            <a:prstDash val="solid"/>
            <a:round/>
            <a:headEnd type="none" w="sm" len="sm"/>
            <a:tailEnd type="none" w="sm" len="sm"/>
          </a:ln>
        </p:spPr>
      </p:cxn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53"/>
        <p:cNvGrpSpPr/>
        <p:nvPr/>
      </p:nvGrpSpPr>
      <p:grpSpPr>
        <a:xfrm>
          <a:off x="0" y="0"/>
          <a:ext cx="0" cy="0"/>
          <a:chOff x="0" y="0"/>
          <a:chExt cx="0" cy="0"/>
        </a:xfrm>
      </p:grpSpPr>
      <p:sp>
        <p:nvSpPr>
          <p:cNvPr id="154" name="Google Shape;154;p30"/>
          <p:cNvSpPr txBox="1">
            <a:spLocks noGrp="1"/>
          </p:cNvSpPr>
          <p:nvPr>
            <p:ph type="title"/>
          </p:nvPr>
        </p:nvSpPr>
        <p:spPr>
          <a:xfrm>
            <a:off x="457200" y="594360"/>
            <a:ext cx="2142680" cy="948690"/>
          </a:xfrm>
          <a:prstGeom prst="rect">
            <a:avLst/>
          </a:prstGeom>
          <a:noFill/>
          <a:ln>
            <a:noFill/>
          </a:ln>
        </p:spPr>
        <p:txBody>
          <a:bodyPr spcFirstLastPara="1" wrap="square" lIns="91425" tIns="45700" rIns="91425" bIns="45700" anchor="b" anchorCtr="0"/>
          <a:lstStyle>
            <a:lvl1pPr lvl="0" algn="l">
              <a:spcBef>
                <a:spcPts val="0"/>
              </a:spcBef>
              <a:spcAft>
                <a:spcPts val="0"/>
              </a:spcAft>
              <a:buClr>
                <a:schemeClr val="dk2"/>
              </a:buClr>
              <a:buSzPts val="2400"/>
              <a:buFont typeface="Arial"/>
              <a:buNone/>
              <a:defRPr sz="24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5" name="Google Shape;155;p30"/>
          <p:cNvSpPr>
            <a:spLocks noGrp="1"/>
          </p:cNvSpPr>
          <p:nvPr>
            <p:ph type="pic" idx="2"/>
          </p:nvPr>
        </p:nvSpPr>
        <p:spPr>
          <a:xfrm>
            <a:off x="2858610" y="628651"/>
            <a:ext cx="5904390" cy="4125342"/>
          </a:xfrm>
          <a:prstGeom prst="rect">
            <a:avLst/>
          </a:prstGeom>
          <a:solidFill>
            <a:schemeClr val="lt2"/>
          </a:solidFill>
          <a:ln w="76200" cap="flat" cmpd="sng">
            <a:solidFill>
              <a:srgbClr val="FFFFFF"/>
            </a:solidFill>
            <a:prstDash val="solid"/>
            <a:miter lim="800000"/>
            <a:headEnd type="none" w="sm" len="sm"/>
            <a:tailEnd type="none" w="sm" len="sm"/>
          </a:ln>
          <a:effectLst>
            <a:outerShdw blurRad="50800" dist="12700" dir="5400000" algn="t" rotWithShape="0">
              <a:srgbClr val="000000">
                <a:alpha val="58823"/>
              </a:srgbClr>
            </a:outerShdw>
          </a:effectLst>
        </p:spPr>
        <p:txBody>
          <a:bodyPr spcFirstLastPara="1" wrap="square" lIns="91425" tIns="45700" rIns="91425" bIns="45700" anchor="t" anchorCtr="0"/>
          <a:lstStyle>
            <a:lvl1pPr marR="0" lvl="0" algn="l" rtl="0">
              <a:spcBef>
                <a:spcPts val="640"/>
              </a:spcBef>
              <a:spcAft>
                <a:spcPts val="0"/>
              </a:spcAft>
              <a:buClr>
                <a:schemeClr val="accent1"/>
              </a:buClr>
              <a:buSzPts val="2720"/>
              <a:buFont typeface="Arial"/>
              <a:buNone/>
              <a:defRPr sz="3200" b="0" i="0" u="none" strike="noStrike" cap="none">
                <a:solidFill>
                  <a:schemeClr val="dk1"/>
                </a:solidFill>
                <a:latin typeface="Arial"/>
                <a:ea typeface="Arial"/>
                <a:cs typeface="Arial"/>
                <a:sym typeface="Arial"/>
              </a:defRPr>
            </a:lvl1pPr>
            <a:lvl2pPr marR="0" lvl="1" algn="l" rtl="0">
              <a:spcBef>
                <a:spcPts val="560"/>
              </a:spcBef>
              <a:spcAft>
                <a:spcPts val="0"/>
              </a:spcAft>
              <a:buClr>
                <a:schemeClr val="accent1"/>
              </a:buClr>
              <a:buSzPts val="2380"/>
              <a:buFont typeface="Arial"/>
              <a:buNone/>
              <a:defRPr sz="2800" b="0" i="0" u="none" strike="noStrike" cap="none">
                <a:solidFill>
                  <a:schemeClr val="dk1"/>
                </a:solidFill>
                <a:latin typeface="Arial"/>
                <a:ea typeface="Arial"/>
                <a:cs typeface="Arial"/>
                <a:sym typeface="Arial"/>
              </a:defRPr>
            </a:lvl2pPr>
            <a:lvl3pPr marR="0" lvl="2" algn="l" rtl="0">
              <a:spcBef>
                <a:spcPts val="480"/>
              </a:spcBef>
              <a:spcAft>
                <a:spcPts val="0"/>
              </a:spcAft>
              <a:buClr>
                <a:schemeClr val="accent1"/>
              </a:buClr>
              <a:buSzPts val="2160"/>
              <a:buFont typeface="Arial"/>
              <a:buNone/>
              <a:defRPr sz="2400" b="0" i="0" u="none" strike="noStrike" cap="none">
                <a:solidFill>
                  <a:schemeClr val="dk1"/>
                </a:solidFill>
                <a:latin typeface="Arial"/>
                <a:ea typeface="Arial"/>
                <a:cs typeface="Arial"/>
                <a:sym typeface="Arial"/>
              </a:defRPr>
            </a:lvl3pPr>
            <a:lvl4pPr marR="0" lvl="3" algn="l" rtl="0">
              <a:spcBef>
                <a:spcPts val="400"/>
              </a:spcBef>
              <a:spcAft>
                <a:spcPts val="0"/>
              </a:spcAft>
              <a:buClr>
                <a:schemeClr val="accent1"/>
              </a:buClr>
              <a:buSzPts val="2000"/>
              <a:buFont typeface="Arial"/>
              <a:buNone/>
              <a:defRPr sz="2000" b="0" i="0" u="none" strike="noStrike" cap="none">
                <a:solidFill>
                  <a:schemeClr val="dk1"/>
                </a:solidFill>
                <a:latin typeface="Arial"/>
                <a:ea typeface="Arial"/>
                <a:cs typeface="Arial"/>
                <a:sym typeface="Arial"/>
              </a:defRPr>
            </a:lvl4pPr>
            <a:lvl5pPr marR="0" lvl="4" algn="l" rtl="0">
              <a:spcBef>
                <a:spcPts val="400"/>
              </a:spcBef>
              <a:spcAft>
                <a:spcPts val="0"/>
              </a:spcAft>
              <a:buClr>
                <a:schemeClr val="accent1"/>
              </a:buClr>
              <a:buSzPts val="2000"/>
              <a:buFont typeface="Arial"/>
              <a:buNone/>
              <a:defRPr sz="2000" b="0" i="0" u="none" strike="noStrike" cap="none">
                <a:solidFill>
                  <a:schemeClr val="dk1"/>
                </a:solidFill>
                <a:latin typeface="Arial"/>
                <a:ea typeface="Arial"/>
                <a:cs typeface="Arial"/>
                <a:sym typeface="Arial"/>
              </a:defRPr>
            </a:lvl5pPr>
            <a:lvl6pPr marR="0" lvl="5" algn="l" rtl="0">
              <a:spcBef>
                <a:spcPts val="400"/>
              </a:spcBef>
              <a:spcAft>
                <a:spcPts val="0"/>
              </a:spcAft>
              <a:buClr>
                <a:schemeClr val="accent1"/>
              </a:buClr>
              <a:buSzPts val="2000"/>
              <a:buFont typeface="Arial"/>
              <a:buNone/>
              <a:defRPr sz="2000" b="0" i="0" u="none" strike="noStrike" cap="none">
                <a:solidFill>
                  <a:schemeClr val="dk1"/>
                </a:solidFill>
                <a:latin typeface="Arial"/>
                <a:ea typeface="Arial"/>
                <a:cs typeface="Arial"/>
                <a:sym typeface="Arial"/>
              </a:defRPr>
            </a:lvl6pPr>
            <a:lvl7pPr marR="0" lvl="6" algn="l" rtl="0">
              <a:spcBef>
                <a:spcPts val="400"/>
              </a:spcBef>
              <a:spcAft>
                <a:spcPts val="0"/>
              </a:spcAft>
              <a:buClr>
                <a:schemeClr val="accent1"/>
              </a:buClr>
              <a:buSzPts val="2000"/>
              <a:buFont typeface="Arial"/>
              <a:buNone/>
              <a:defRPr sz="2000" b="0" i="0" u="none" strike="noStrike" cap="none">
                <a:solidFill>
                  <a:schemeClr val="dk1"/>
                </a:solidFill>
                <a:latin typeface="Arial"/>
                <a:ea typeface="Arial"/>
                <a:cs typeface="Arial"/>
                <a:sym typeface="Arial"/>
              </a:defRPr>
            </a:lvl7pPr>
            <a:lvl8pPr marR="0" lvl="7" algn="l" rtl="0">
              <a:spcBef>
                <a:spcPts val="400"/>
              </a:spcBef>
              <a:spcAft>
                <a:spcPts val="0"/>
              </a:spcAft>
              <a:buClr>
                <a:schemeClr val="accent1"/>
              </a:buClr>
              <a:buSzPts val="2000"/>
              <a:buFont typeface="Arial"/>
              <a:buNone/>
              <a:defRPr sz="2000" b="0" i="0" u="none" strike="noStrike" cap="none">
                <a:solidFill>
                  <a:schemeClr val="dk1"/>
                </a:solidFill>
                <a:latin typeface="Arial"/>
                <a:ea typeface="Arial"/>
                <a:cs typeface="Arial"/>
                <a:sym typeface="Arial"/>
              </a:defRPr>
            </a:lvl8pPr>
            <a:lvl9pPr marR="0" lvl="8" algn="l" rtl="0">
              <a:spcBef>
                <a:spcPts val="400"/>
              </a:spcBef>
              <a:spcAft>
                <a:spcPts val="0"/>
              </a:spcAft>
              <a:buClr>
                <a:schemeClr val="accent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56" name="Google Shape;156;p30"/>
          <p:cNvSpPr txBox="1">
            <a:spLocks noGrp="1"/>
          </p:cNvSpPr>
          <p:nvPr>
            <p:ph type="body" idx="1"/>
          </p:nvPr>
        </p:nvSpPr>
        <p:spPr>
          <a:xfrm>
            <a:off x="457200" y="1600200"/>
            <a:ext cx="2139696" cy="3182112"/>
          </a:xfrm>
          <a:prstGeom prst="rect">
            <a:avLst/>
          </a:prstGeom>
          <a:noFill/>
          <a:ln>
            <a:noFill/>
          </a:ln>
        </p:spPr>
        <p:txBody>
          <a:bodyPr spcFirstLastPara="1" wrap="square" lIns="91425" tIns="45700" rIns="91425" bIns="45700" anchor="t" anchorCtr="0"/>
          <a:lstStyle>
            <a:lvl1pPr marL="457200" lvl="0" indent="-228600" algn="l">
              <a:spcBef>
                <a:spcPts val="280"/>
              </a:spcBef>
              <a:spcAft>
                <a:spcPts val="0"/>
              </a:spcAft>
              <a:buSzPts val="1190"/>
              <a:buNone/>
              <a:defRPr sz="1400"/>
            </a:lvl1pPr>
            <a:lvl2pPr marL="914400" lvl="1" indent="-228600" algn="l">
              <a:spcBef>
                <a:spcPts val="240"/>
              </a:spcBef>
              <a:spcAft>
                <a:spcPts val="0"/>
              </a:spcAft>
              <a:buSzPts val="1020"/>
              <a:buNone/>
              <a:defRPr sz="1200"/>
            </a:lvl2pPr>
            <a:lvl3pPr marL="1371600" lvl="2" indent="-228600" algn="l">
              <a:spcBef>
                <a:spcPts val="200"/>
              </a:spcBef>
              <a:spcAft>
                <a:spcPts val="0"/>
              </a:spcAft>
              <a:buSzPts val="9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180"/>
              </a:spcBef>
              <a:spcAft>
                <a:spcPts val="0"/>
              </a:spcAft>
              <a:buSzPts val="900"/>
              <a:buNone/>
              <a:defRPr sz="900"/>
            </a:lvl6pPr>
            <a:lvl7pPr marL="3200400" lvl="6" indent="-228600" algn="l">
              <a:spcBef>
                <a:spcPts val="180"/>
              </a:spcBef>
              <a:spcAft>
                <a:spcPts val="0"/>
              </a:spcAft>
              <a:buSzPts val="900"/>
              <a:buNone/>
              <a:defRPr sz="900"/>
            </a:lvl7pPr>
            <a:lvl8pPr marL="3657600" lvl="7" indent="-228600" algn="l">
              <a:spcBef>
                <a:spcPts val="180"/>
              </a:spcBef>
              <a:spcAft>
                <a:spcPts val="0"/>
              </a:spcAft>
              <a:buSzPts val="900"/>
              <a:buNone/>
              <a:defRPr sz="900"/>
            </a:lvl8pPr>
            <a:lvl9pPr marL="4114800" lvl="8" indent="-228600" algn="l">
              <a:spcBef>
                <a:spcPts val="180"/>
              </a:spcBef>
              <a:spcAft>
                <a:spcPts val="0"/>
              </a:spcAft>
              <a:buSzPts val="900"/>
              <a:buNone/>
              <a:defRPr sz="900"/>
            </a:lvl9pPr>
          </a:lstStyle>
          <a:p>
            <a:endParaRPr/>
          </a:p>
        </p:txBody>
      </p:sp>
      <p:sp>
        <p:nvSpPr>
          <p:cNvPr id="157" name="Google Shape;157;p30"/>
          <p:cNvSpPr txBox="1">
            <a:spLocks noGrp="1"/>
          </p:cNvSpPr>
          <p:nvPr>
            <p:ph type="dt" idx="10"/>
          </p:nvPr>
        </p:nvSpPr>
        <p:spPr>
          <a:xfrm>
            <a:off x="457200" y="13716"/>
            <a:ext cx="2895600" cy="246888"/>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p30"/>
          <p:cNvSpPr txBox="1">
            <a:spLocks noGrp="1"/>
          </p:cNvSpPr>
          <p:nvPr>
            <p:ph type="ftr" idx="11"/>
          </p:nvPr>
        </p:nvSpPr>
        <p:spPr>
          <a:xfrm>
            <a:off x="3429000" y="13716"/>
            <a:ext cx="4114800" cy="246888"/>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9" name="Google Shape;159;p30"/>
          <p:cNvSpPr txBox="1">
            <a:spLocks noGrp="1"/>
          </p:cNvSpPr>
          <p:nvPr>
            <p:ph type="sldNum" idx="12"/>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60"/>
        <p:cNvGrpSpPr/>
        <p:nvPr/>
      </p:nvGrpSpPr>
      <p:grpSpPr>
        <a:xfrm>
          <a:off x="0" y="0"/>
          <a:ext cx="0" cy="0"/>
          <a:chOff x="0" y="0"/>
          <a:chExt cx="0" cy="0"/>
        </a:xfrm>
      </p:grpSpPr>
      <p:sp>
        <p:nvSpPr>
          <p:cNvPr id="161" name="Google Shape;161;p31"/>
          <p:cNvSpPr txBox="1">
            <a:spLocks noGrp="1"/>
          </p:cNvSpPr>
          <p:nvPr>
            <p:ph type="title"/>
          </p:nvPr>
        </p:nvSpPr>
        <p:spPr>
          <a:xfrm>
            <a:off x="457200" y="400050"/>
            <a:ext cx="8229600" cy="742950"/>
          </a:xfrm>
          <a:prstGeom prst="rect">
            <a:avLst/>
          </a:prstGeom>
          <a:noFill/>
          <a:ln>
            <a:noFill/>
          </a:ln>
        </p:spPr>
        <p:txBody>
          <a:bodyPr spcFirstLastPara="1" wrap="square" lIns="91425" tIns="45700" rIns="91425" bIns="45700" anchor="ctr" anchorCtr="0"/>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2" name="Google Shape;162;p31"/>
          <p:cNvSpPr txBox="1">
            <a:spLocks noGrp="1"/>
          </p:cNvSpPr>
          <p:nvPr>
            <p:ph type="body" idx="1"/>
          </p:nvPr>
        </p:nvSpPr>
        <p:spPr>
          <a:xfrm rot="5400000">
            <a:off x="2743200" y="-1085850"/>
            <a:ext cx="3657600" cy="8229600"/>
          </a:xfrm>
          <a:prstGeom prst="rect">
            <a:avLst/>
          </a:prstGeom>
          <a:noFill/>
          <a:ln>
            <a:noFill/>
          </a:ln>
        </p:spPr>
        <p:txBody>
          <a:bodyPr spcFirstLastPara="1" wrap="square" lIns="91425" tIns="45700" rIns="91425" bIns="45700" anchor="t" anchorCtr="0"/>
          <a:lstStyle>
            <a:lvl1pPr marL="457200" lvl="0" indent="-325755" algn="l">
              <a:spcBef>
                <a:spcPts val="360"/>
              </a:spcBef>
              <a:spcAft>
                <a:spcPts val="0"/>
              </a:spcAft>
              <a:buSzPts val="1530"/>
              <a:buChar char="•"/>
              <a:defRPr/>
            </a:lvl1pPr>
            <a:lvl2pPr marL="914400" lvl="1" indent="-325755" algn="l">
              <a:spcBef>
                <a:spcPts val="360"/>
              </a:spcBef>
              <a:spcAft>
                <a:spcPts val="0"/>
              </a:spcAft>
              <a:buSzPts val="1530"/>
              <a:buChar char="•"/>
              <a:defRPr/>
            </a:lvl2pPr>
            <a:lvl3pPr marL="1371600" lvl="2" indent="-331469" algn="l">
              <a:spcBef>
                <a:spcPts val="360"/>
              </a:spcBef>
              <a:spcAft>
                <a:spcPts val="0"/>
              </a:spcAft>
              <a:buSzPts val="162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163" name="Google Shape;163;p31"/>
          <p:cNvSpPr txBox="1">
            <a:spLocks noGrp="1"/>
          </p:cNvSpPr>
          <p:nvPr>
            <p:ph type="dt" idx="10"/>
          </p:nvPr>
        </p:nvSpPr>
        <p:spPr>
          <a:xfrm>
            <a:off x="457200" y="13716"/>
            <a:ext cx="2895600" cy="246888"/>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4" name="Google Shape;164;p31"/>
          <p:cNvSpPr txBox="1">
            <a:spLocks noGrp="1"/>
          </p:cNvSpPr>
          <p:nvPr>
            <p:ph type="ftr" idx="11"/>
          </p:nvPr>
        </p:nvSpPr>
        <p:spPr>
          <a:xfrm>
            <a:off x="3429000" y="13716"/>
            <a:ext cx="4114800" cy="246888"/>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5" name="Google Shape;165;p31"/>
          <p:cNvSpPr txBox="1">
            <a:spLocks noGrp="1"/>
          </p:cNvSpPr>
          <p:nvPr>
            <p:ph type="sldNum" idx="12"/>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66"/>
        <p:cNvGrpSpPr/>
        <p:nvPr/>
      </p:nvGrpSpPr>
      <p:grpSpPr>
        <a:xfrm>
          <a:off x="0" y="0"/>
          <a:ext cx="0" cy="0"/>
          <a:chOff x="0" y="0"/>
          <a:chExt cx="0" cy="0"/>
        </a:xfrm>
      </p:grpSpPr>
      <p:sp>
        <p:nvSpPr>
          <p:cNvPr id="167" name="Google Shape;167;p32"/>
          <p:cNvSpPr txBox="1">
            <a:spLocks noGrp="1"/>
          </p:cNvSpPr>
          <p:nvPr>
            <p:ph type="title"/>
          </p:nvPr>
        </p:nvSpPr>
        <p:spPr>
          <a:xfrm rot="5400000">
            <a:off x="5457825" y="1628775"/>
            <a:ext cx="4400550" cy="2057400"/>
          </a:xfrm>
          <a:prstGeom prst="rect">
            <a:avLst/>
          </a:prstGeom>
          <a:noFill/>
          <a:ln>
            <a:noFill/>
          </a:ln>
        </p:spPr>
        <p:txBody>
          <a:bodyPr spcFirstLastPara="1" wrap="square" lIns="91425" tIns="45700" rIns="91425" bIns="45700" anchor="b" anchorCtr="0"/>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8" name="Google Shape;168;p32"/>
          <p:cNvSpPr txBox="1">
            <a:spLocks noGrp="1"/>
          </p:cNvSpPr>
          <p:nvPr>
            <p:ph type="body" idx="1"/>
          </p:nvPr>
        </p:nvSpPr>
        <p:spPr>
          <a:xfrm rot="5400000">
            <a:off x="1266825" y="-352425"/>
            <a:ext cx="4400550" cy="6019800"/>
          </a:xfrm>
          <a:prstGeom prst="rect">
            <a:avLst/>
          </a:prstGeom>
          <a:noFill/>
          <a:ln>
            <a:noFill/>
          </a:ln>
        </p:spPr>
        <p:txBody>
          <a:bodyPr spcFirstLastPara="1" wrap="square" lIns="91425" tIns="45700" rIns="91425" bIns="45700" anchor="t" anchorCtr="0"/>
          <a:lstStyle>
            <a:lvl1pPr marL="457200" lvl="0" indent="-325755" algn="l">
              <a:spcBef>
                <a:spcPts val="360"/>
              </a:spcBef>
              <a:spcAft>
                <a:spcPts val="0"/>
              </a:spcAft>
              <a:buSzPts val="1530"/>
              <a:buChar char="•"/>
              <a:defRPr/>
            </a:lvl1pPr>
            <a:lvl2pPr marL="914400" lvl="1" indent="-325755" algn="l">
              <a:spcBef>
                <a:spcPts val="360"/>
              </a:spcBef>
              <a:spcAft>
                <a:spcPts val="0"/>
              </a:spcAft>
              <a:buSzPts val="1530"/>
              <a:buChar char="•"/>
              <a:defRPr/>
            </a:lvl2pPr>
            <a:lvl3pPr marL="1371600" lvl="2" indent="-331469" algn="l">
              <a:spcBef>
                <a:spcPts val="360"/>
              </a:spcBef>
              <a:spcAft>
                <a:spcPts val="0"/>
              </a:spcAft>
              <a:buSzPts val="162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169" name="Google Shape;169;p32"/>
          <p:cNvSpPr txBox="1">
            <a:spLocks noGrp="1"/>
          </p:cNvSpPr>
          <p:nvPr>
            <p:ph type="dt" idx="10"/>
          </p:nvPr>
        </p:nvSpPr>
        <p:spPr>
          <a:xfrm>
            <a:off x="457200" y="13716"/>
            <a:ext cx="2895600" cy="246888"/>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0" name="Google Shape;170;p32"/>
          <p:cNvSpPr txBox="1">
            <a:spLocks noGrp="1"/>
          </p:cNvSpPr>
          <p:nvPr>
            <p:ph type="ftr" idx="11"/>
          </p:nvPr>
        </p:nvSpPr>
        <p:spPr>
          <a:xfrm>
            <a:off x="3429000" y="13716"/>
            <a:ext cx="4114800" cy="246888"/>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1" name="Google Shape;171;p32"/>
          <p:cNvSpPr txBox="1">
            <a:spLocks noGrp="1"/>
          </p:cNvSpPr>
          <p:nvPr>
            <p:ph type="sldNum" idx="12"/>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pearmin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1pPr>
            <a:lvl2pPr lvl="1">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2pPr>
            <a:lvl3pPr lvl="2">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3pPr>
            <a:lvl4pPr lvl="3">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4pPr>
            <a:lvl5pPr lvl="4">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5pPr>
            <a:lvl6pPr lvl="5">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6pPr>
            <a:lvl7pPr lvl="6">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7pPr>
            <a:lvl8pPr lvl="7">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8pPr>
            <a:lvl9pPr lvl="8">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accent3"/>
              </a:buClr>
              <a:buSzPts val="1800"/>
              <a:buFont typeface="Proxima Nova"/>
              <a:buChar char="●"/>
              <a:defRPr sz="1800">
                <a:solidFill>
                  <a:schemeClr val="accent3"/>
                </a:solidFill>
                <a:latin typeface="Proxima Nova"/>
                <a:ea typeface="Proxima Nova"/>
                <a:cs typeface="Proxima Nova"/>
                <a:sym typeface="Proxima Nova"/>
              </a:defRPr>
            </a:lvl1pPr>
            <a:lvl2pPr marL="914400" lvl="1" indent="-3175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2pPr>
            <a:lvl3pPr marL="1371600" lvl="2" indent="-3175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3pPr>
            <a:lvl4pPr marL="1828800" lvl="3" indent="-3175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4pPr>
            <a:lvl5pPr marL="2286000" lvl="4" indent="-3175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5pPr>
            <a:lvl6pPr marL="2743200" lvl="5" indent="-3175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6pPr>
            <a:lvl7pPr marL="3200400" lvl="6" indent="-3175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7pPr>
            <a:lvl8pPr marL="3657600" lvl="7" indent="-3175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8pPr>
            <a:lvl9pPr marL="4114800" lvl="8" indent="-317500">
              <a:lnSpc>
                <a:spcPct val="115000"/>
              </a:lnSpc>
              <a:spcBef>
                <a:spcPts val="1600"/>
              </a:spcBef>
              <a:spcAft>
                <a:spcPts val="1600"/>
              </a:spcAft>
              <a:buClr>
                <a:schemeClr val="accent3"/>
              </a:buClr>
              <a:buSzPts val="1400"/>
              <a:buFont typeface="Proxima Nova"/>
              <a:buChar char="■"/>
              <a:defRPr>
                <a:solidFill>
                  <a:schemeClr val="accent3"/>
                </a:solidFill>
                <a:latin typeface="Proxima Nova"/>
                <a:ea typeface="Proxima Nova"/>
                <a:cs typeface="Proxima Nova"/>
                <a:sym typeface="Proxima Nova"/>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1"/>
                </a:solidFill>
                <a:latin typeface="Proxima Nova"/>
                <a:ea typeface="Proxima Nova"/>
                <a:cs typeface="Proxima Nova"/>
                <a:sym typeface="Proxima Nova"/>
              </a:defRPr>
            </a:lvl1pPr>
            <a:lvl2pPr lvl="1" algn="r">
              <a:buNone/>
              <a:defRPr sz="1000">
                <a:solidFill>
                  <a:schemeClr val="dk1"/>
                </a:solidFill>
                <a:latin typeface="Proxima Nova"/>
                <a:ea typeface="Proxima Nova"/>
                <a:cs typeface="Proxima Nova"/>
                <a:sym typeface="Proxima Nova"/>
              </a:defRPr>
            </a:lvl2pPr>
            <a:lvl3pPr lvl="2" algn="r">
              <a:buNone/>
              <a:defRPr sz="1000">
                <a:solidFill>
                  <a:schemeClr val="dk1"/>
                </a:solidFill>
                <a:latin typeface="Proxima Nova"/>
                <a:ea typeface="Proxima Nova"/>
                <a:cs typeface="Proxima Nova"/>
                <a:sym typeface="Proxima Nova"/>
              </a:defRPr>
            </a:lvl3pPr>
            <a:lvl4pPr lvl="3" algn="r">
              <a:buNone/>
              <a:defRPr sz="1000">
                <a:solidFill>
                  <a:schemeClr val="dk1"/>
                </a:solidFill>
                <a:latin typeface="Proxima Nova"/>
                <a:ea typeface="Proxima Nova"/>
                <a:cs typeface="Proxima Nova"/>
                <a:sym typeface="Proxima Nova"/>
              </a:defRPr>
            </a:lvl4pPr>
            <a:lvl5pPr lvl="4" algn="r">
              <a:buNone/>
              <a:defRPr sz="1000">
                <a:solidFill>
                  <a:schemeClr val="dk1"/>
                </a:solidFill>
                <a:latin typeface="Proxima Nova"/>
                <a:ea typeface="Proxima Nova"/>
                <a:cs typeface="Proxima Nova"/>
                <a:sym typeface="Proxima Nova"/>
              </a:defRPr>
            </a:lvl5pPr>
            <a:lvl6pPr lvl="5" algn="r">
              <a:buNone/>
              <a:defRPr sz="1000">
                <a:solidFill>
                  <a:schemeClr val="dk1"/>
                </a:solidFill>
                <a:latin typeface="Proxima Nova"/>
                <a:ea typeface="Proxima Nova"/>
                <a:cs typeface="Proxima Nova"/>
                <a:sym typeface="Proxima Nova"/>
              </a:defRPr>
            </a:lvl6pPr>
            <a:lvl7pPr lvl="6" algn="r">
              <a:buNone/>
              <a:defRPr sz="1000">
                <a:solidFill>
                  <a:schemeClr val="dk1"/>
                </a:solidFill>
                <a:latin typeface="Proxima Nova"/>
                <a:ea typeface="Proxima Nova"/>
                <a:cs typeface="Proxima Nova"/>
                <a:sym typeface="Proxima Nova"/>
              </a:defRPr>
            </a:lvl7pPr>
            <a:lvl8pPr lvl="7" algn="r">
              <a:buNone/>
              <a:defRPr sz="1000">
                <a:solidFill>
                  <a:schemeClr val="dk1"/>
                </a:solidFill>
                <a:latin typeface="Proxima Nova"/>
                <a:ea typeface="Proxima Nova"/>
                <a:cs typeface="Proxima Nova"/>
                <a:sym typeface="Proxima Nova"/>
              </a:defRPr>
            </a:lvl8pPr>
            <a:lvl9pPr lvl="8" algn="r">
              <a:buNone/>
              <a:defRPr sz="1000">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9">
            <a:alphaModFix/>
          </a:blip>
          <a:stretch>
            <a:fillRect/>
          </a:stretch>
        </a:blipFill>
        <a:effectLst/>
      </p:bgPr>
    </p:bg>
    <p:spTree>
      <p:nvGrpSpPr>
        <p:cNvPr id="1" name="Shape 55"/>
        <p:cNvGrpSpPr/>
        <p:nvPr/>
      </p:nvGrpSpPr>
      <p:grpSpPr>
        <a:xfrm>
          <a:off x="0" y="0"/>
          <a:ext cx="0" cy="0"/>
          <a:chOff x="0" y="0"/>
          <a:chExt cx="0" cy="0"/>
        </a:xfrm>
      </p:grpSpPr>
      <p:sp>
        <p:nvSpPr>
          <p:cNvPr id="56" name="Google Shape;56;p13"/>
          <p:cNvSpPr txBox="1">
            <a:spLocks noGrp="1"/>
          </p:cNvSpPr>
          <p:nvPr>
            <p:ph type="title"/>
          </p:nvPr>
        </p:nvSpPr>
        <p:spPr>
          <a:xfrm>
            <a:off x="457200" y="256580"/>
            <a:ext cx="8229600" cy="85740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lt1"/>
              </a:buClr>
              <a:buSzPts val="4400"/>
              <a:buFont typeface="Georgia"/>
              <a:buNone/>
              <a:defRPr sz="4400" b="0" i="0" u="none" strike="noStrike" cap="none">
                <a:solidFill>
                  <a:schemeClr val="lt1"/>
                </a:solidFill>
                <a:latin typeface="Georgia"/>
                <a:ea typeface="Georgia"/>
                <a:cs typeface="Georgia"/>
                <a:sym typeface="Georgia"/>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57" name="Google Shape;57;p13"/>
          <p:cNvSpPr txBox="1">
            <a:spLocks noGrp="1"/>
          </p:cNvSpPr>
          <p:nvPr>
            <p:ph type="body" idx="1"/>
          </p:nvPr>
        </p:nvSpPr>
        <p:spPr>
          <a:xfrm>
            <a:off x="457200" y="1200150"/>
            <a:ext cx="8229600" cy="3394500"/>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Georgia"/>
                <a:ea typeface="Georgia"/>
                <a:cs typeface="Georgia"/>
                <a:sym typeface="Georgia"/>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Georgia"/>
                <a:ea typeface="Georgia"/>
                <a:cs typeface="Georgia"/>
                <a:sym typeface="Georgia"/>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Georgia"/>
                <a:ea typeface="Georgia"/>
                <a:cs typeface="Georgia"/>
                <a:sym typeface="Georgia"/>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9pPr>
          </a:lstStyle>
          <a:p>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1"/>
        <p:cNvGrpSpPr/>
        <p:nvPr/>
      </p:nvGrpSpPr>
      <p:grpSpPr>
        <a:xfrm>
          <a:off x="0" y="0"/>
          <a:ext cx="0" cy="0"/>
          <a:chOff x="0" y="0"/>
          <a:chExt cx="0" cy="0"/>
        </a:xfrm>
      </p:grpSpPr>
      <p:sp>
        <p:nvSpPr>
          <p:cNvPr id="92" name="Google Shape;92;p21"/>
          <p:cNvSpPr/>
          <p:nvPr/>
        </p:nvSpPr>
        <p:spPr>
          <a:xfrm>
            <a:off x="0" y="165590"/>
            <a:ext cx="9144000" cy="17145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3" name="Google Shape;93;p21"/>
          <p:cNvSpPr txBox="1">
            <a:spLocks noGrp="1"/>
          </p:cNvSpPr>
          <p:nvPr>
            <p:ph type="title"/>
          </p:nvPr>
        </p:nvSpPr>
        <p:spPr>
          <a:xfrm>
            <a:off x="457200" y="400050"/>
            <a:ext cx="8229600" cy="74295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chemeClr val="dk2"/>
              </a:buClr>
              <a:buSzPts val="4000"/>
              <a:buFont typeface="Arial"/>
              <a:buNone/>
              <a:defRPr sz="4000" b="0" i="0" u="none" strike="noStrike" cap="none">
                <a:solidFill>
                  <a:schemeClr val="dk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4" name="Google Shape;94;p21"/>
          <p:cNvSpPr txBox="1">
            <a:spLocks noGrp="1"/>
          </p:cNvSpPr>
          <p:nvPr>
            <p:ph type="body" idx="1"/>
          </p:nvPr>
        </p:nvSpPr>
        <p:spPr>
          <a:xfrm>
            <a:off x="457200" y="1200150"/>
            <a:ext cx="8229600" cy="3657600"/>
          </a:xfrm>
          <a:prstGeom prst="rect">
            <a:avLst/>
          </a:prstGeom>
          <a:noFill/>
          <a:ln>
            <a:noFill/>
          </a:ln>
        </p:spPr>
        <p:txBody>
          <a:bodyPr spcFirstLastPara="1" wrap="square" lIns="91425" tIns="45700" rIns="91425" bIns="45700" anchor="t" anchorCtr="0"/>
          <a:lstStyle>
            <a:lvl1pPr marL="457200" marR="0" lvl="0" indent="-358140" algn="l" rtl="0">
              <a:spcBef>
                <a:spcPts val="480"/>
              </a:spcBef>
              <a:spcAft>
                <a:spcPts val="0"/>
              </a:spcAft>
              <a:buClr>
                <a:schemeClr val="accent1"/>
              </a:buClr>
              <a:buSzPts val="2040"/>
              <a:buFont typeface="Arial"/>
              <a:buChar char="•"/>
              <a:defRPr sz="2400" b="0" i="0" u="none" strike="noStrike" cap="none">
                <a:solidFill>
                  <a:schemeClr val="dk1"/>
                </a:solidFill>
                <a:latin typeface="Arial"/>
                <a:ea typeface="Arial"/>
                <a:cs typeface="Arial"/>
                <a:sym typeface="Arial"/>
              </a:defRPr>
            </a:lvl1pPr>
            <a:lvl2pPr marL="914400" marR="0" lvl="1" indent="-336550" algn="l" rtl="0">
              <a:spcBef>
                <a:spcPts val="400"/>
              </a:spcBef>
              <a:spcAft>
                <a:spcPts val="0"/>
              </a:spcAft>
              <a:buClr>
                <a:schemeClr val="accent1"/>
              </a:buClr>
              <a:buSzPts val="1700"/>
              <a:buFont typeface="Arial"/>
              <a:buChar char="•"/>
              <a:defRPr sz="2000" b="0" i="0" u="none" strike="noStrike" cap="none">
                <a:solidFill>
                  <a:schemeClr val="dk1"/>
                </a:solidFill>
                <a:latin typeface="Arial"/>
                <a:ea typeface="Arial"/>
                <a:cs typeface="Arial"/>
                <a:sym typeface="Arial"/>
              </a:defRPr>
            </a:lvl2pPr>
            <a:lvl3pPr marL="1371600" marR="0" lvl="2" indent="-331469" algn="l" rtl="0">
              <a:spcBef>
                <a:spcPts val="360"/>
              </a:spcBef>
              <a:spcAft>
                <a:spcPts val="0"/>
              </a:spcAft>
              <a:buClr>
                <a:schemeClr val="accent1"/>
              </a:buClr>
              <a:buSzPts val="1620"/>
              <a:buFont typeface="Arial"/>
              <a:buChar char="•"/>
              <a:defRPr sz="1800" b="0" i="0" u="none" strike="noStrike" cap="none">
                <a:solidFill>
                  <a:schemeClr val="dk1"/>
                </a:solidFill>
                <a:latin typeface="Arial"/>
                <a:ea typeface="Arial"/>
                <a:cs typeface="Arial"/>
                <a:sym typeface="Arial"/>
              </a:defRPr>
            </a:lvl3pPr>
            <a:lvl4pPr marL="1828800" marR="0" lvl="3" indent="-330200" algn="l" rtl="0">
              <a:spcBef>
                <a:spcPts val="320"/>
              </a:spcBef>
              <a:spcAft>
                <a:spcPts val="0"/>
              </a:spcAft>
              <a:buClr>
                <a:schemeClr val="accent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17500" algn="l" rtl="0">
              <a:spcBef>
                <a:spcPts val="280"/>
              </a:spcBef>
              <a:spcAft>
                <a:spcPts val="0"/>
              </a:spcAft>
              <a:buClr>
                <a:schemeClr val="accent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1150" algn="l" rtl="0">
              <a:spcBef>
                <a:spcPts val="260"/>
              </a:spcBef>
              <a:spcAft>
                <a:spcPts val="0"/>
              </a:spcAft>
              <a:buClr>
                <a:schemeClr val="accent1"/>
              </a:buClr>
              <a:buSzPts val="1300"/>
              <a:buFont typeface="Arial"/>
              <a:buChar char="•"/>
              <a:defRPr sz="1300" b="0" i="0" u="none" strike="noStrike" cap="none">
                <a:solidFill>
                  <a:schemeClr val="dk1"/>
                </a:solidFill>
                <a:latin typeface="Arial"/>
                <a:ea typeface="Arial"/>
                <a:cs typeface="Arial"/>
                <a:sym typeface="Arial"/>
              </a:defRPr>
            </a:lvl6pPr>
            <a:lvl7pPr marL="3200400" marR="0" lvl="6" indent="-311150" algn="l" rtl="0">
              <a:spcBef>
                <a:spcPts val="260"/>
              </a:spcBef>
              <a:spcAft>
                <a:spcPts val="0"/>
              </a:spcAft>
              <a:buClr>
                <a:schemeClr val="accent1"/>
              </a:buClr>
              <a:buSzPts val="1300"/>
              <a:buFont typeface="Arial"/>
              <a:buChar char="•"/>
              <a:defRPr sz="1300" b="0" i="0" u="none" strike="noStrike" cap="none">
                <a:solidFill>
                  <a:schemeClr val="dk1"/>
                </a:solidFill>
                <a:latin typeface="Arial"/>
                <a:ea typeface="Arial"/>
                <a:cs typeface="Arial"/>
                <a:sym typeface="Arial"/>
              </a:defRPr>
            </a:lvl7pPr>
            <a:lvl8pPr marL="3657600" marR="0" lvl="7" indent="-311150" algn="l" rtl="0">
              <a:spcBef>
                <a:spcPts val="260"/>
              </a:spcBef>
              <a:spcAft>
                <a:spcPts val="0"/>
              </a:spcAft>
              <a:buClr>
                <a:schemeClr val="accent1"/>
              </a:buClr>
              <a:buSzPts val="1300"/>
              <a:buFont typeface="Arial"/>
              <a:buChar char="•"/>
              <a:defRPr sz="1300" b="0" i="0" u="none" strike="noStrike" cap="none">
                <a:solidFill>
                  <a:schemeClr val="dk1"/>
                </a:solidFill>
                <a:latin typeface="Arial"/>
                <a:ea typeface="Arial"/>
                <a:cs typeface="Arial"/>
                <a:sym typeface="Arial"/>
              </a:defRPr>
            </a:lvl8pPr>
            <a:lvl9pPr marL="4114800" marR="0" lvl="8" indent="-311150" algn="l" rtl="0">
              <a:spcBef>
                <a:spcPts val="260"/>
              </a:spcBef>
              <a:spcAft>
                <a:spcPts val="0"/>
              </a:spcAft>
              <a:buClr>
                <a:schemeClr val="accent1"/>
              </a:buClr>
              <a:buSzPts val="1300"/>
              <a:buFont typeface="Arial"/>
              <a:buChar char="•"/>
              <a:defRPr sz="1300" b="0" i="0" u="none" strike="noStrike" cap="none">
                <a:solidFill>
                  <a:schemeClr val="dk1"/>
                </a:solidFill>
                <a:latin typeface="Arial"/>
                <a:ea typeface="Arial"/>
                <a:cs typeface="Arial"/>
                <a:sym typeface="Arial"/>
              </a:defRPr>
            </a:lvl9pPr>
          </a:lstStyle>
          <a:p>
            <a:endParaRPr/>
          </a:p>
        </p:txBody>
      </p:sp>
      <p:sp>
        <p:nvSpPr>
          <p:cNvPr id="95" name="Google Shape;95;p21"/>
          <p:cNvSpPr/>
          <p:nvPr/>
        </p:nvSpPr>
        <p:spPr>
          <a:xfrm>
            <a:off x="0" y="0"/>
            <a:ext cx="9144000" cy="27432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6" name="Google Shape;96;p21"/>
          <p:cNvSpPr txBox="1">
            <a:spLocks noGrp="1"/>
          </p:cNvSpPr>
          <p:nvPr>
            <p:ph type="dt" idx="10"/>
          </p:nvPr>
        </p:nvSpPr>
        <p:spPr>
          <a:xfrm>
            <a:off x="457200" y="13716"/>
            <a:ext cx="2895600" cy="246888"/>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rgbClr val="FFFFFF"/>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7" name="Google Shape;97;p21"/>
          <p:cNvSpPr txBox="1">
            <a:spLocks noGrp="1"/>
          </p:cNvSpPr>
          <p:nvPr>
            <p:ph type="ftr" idx="11"/>
          </p:nvPr>
        </p:nvSpPr>
        <p:spPr>
          <a:xfrm>
            <a:off x="3429000" y="13716"/>
            <a:ext cx="4114800" cy="246888"/>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rgbClr val="FFFFFF"/>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8" name="Google Shape;98;p21"/>
          <p:cNvSpPr txBox="1">
            <a:spLocks noGrp="1"/>
          </p:cNvSpPr>
          <p:nvPr>
            <p:ph type="sldNum" idx="12"/>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lvl1pPr marL="0" marR="0" lvl="0" indent="0" algn="l" rtl="0">
              <a:spcBef>
                <a:spcPts val="0"/>
              </a:spcBef>
              <a:buNone/>
              <a:defRPr sz="1400" b="1" i="0" u="none" strike="noStrike" cap="none">
                <a:solidFill>
                  <a:srgbClr val="FFFFFF"/>
                </a:solidFill>
                <a:latin typeface="Arial"/>
                <a:ea typeface="Arial"/>
                <a:cs typeface="Arial"/>
                <a:sym typeface="Arial"/>
              </a:defRPr>
            </a:lvl1pPr>
            <a:lvl2pPr marL="0" marR="0" lvl="1" indent="0" algn="l" rtl="0">
              <a:spcBef>
                <a:spcPts val="0"/>
              </a:spcBef>
              <a:buNone/>
              <a:defRPr sz="1400" b="1" i="0" u="none" strike="noStrike" cap="none">
                <a:solidFill>
                  <a:srgbClr val="FFFFFF"/>
                </a:solidFill>
                <a:latin typeface="Arial"/>
                <a:ea typeface="Arial"/>
                <a:cs typeface="Arial"/>
                <a:sym typeface="Arial"/>
              </a:defRPr>
            </a:lvl2pPr>
            <a:lvl3pPr marL="0" marR="0" lvl="2" indent="0" algn="l" rtl="0">
              <a:spcBef>
                <a:spcPts val="0"/>
              </a:spcBef>
              <a:buNone/>
              <a:defRPr sz="1400" b="1" i="0" u="none" strike="noStrike" cap="none">
                <a:solidFill>
                  <a:srgbClr val="FFFFFF"/>
                </a:solidFill>
                <a:latin typeface="Arial"/>
                <a:ea typeface="Arial"/>
                <a:cs typeface="Arial"/>
                <a:sym typeface="Arial"/>
              </a:defRPr>
            </a:lvl3pPr>
            <a:lvl4pPr marL="0" marR="0" lvl="3" indent="0" algn="l" rtl="0">
              <a:spcBef>
                <a:spcPts val="0"/>
              </a:spcBef>
              <a:buNone/>
              <a:defRPr sz="1400" b="1" i="0" u="none" strike="noStrike" cap="none">
                <a:solidFill>
                  <a:srgbClr val="FFFFFF"/>
                </a:solidFill>
                <a:latin typeface="Arial"/>
                <a:ea typeface="Arial"/>
                <a:cs typeface="Arial"/>
                <a:sym typeface="Arial"/>
              </a:defRPr>
            </a:lvl4pPr>
            <a:lvl5pPr marL="0" marR="0" lvl="4" indent="0" algn="l" rtl="0">
              <a:spcBef>
                <a:spcPts val="0"/>
              </a:spcBef>
              <a:buNone/>
              <a:defRPr sz="1400" b="1" i="0" u="none" strike="noStrike" cap="none">
                <a:solidFill>
                  <a:srgbClr val="FFFFFF"/>
                </a:solidFill>
                <a:latin typeface="Arial"/>
                <a:ea typeface="Arial"/>
                <a:cs typeface="Arial"/>
                <a:sym typeface="Arial"/>
              </a:defRPr>
            </a:lvl5pPr>
            <a:lvl6pPr marL="0" marR="0" lvl="5" indent="0" algn="l" rtl="0">
              <a:spcBef>
                <a:spcPts val="0"/>
              </a:spcBef>
              <a:buNone/>
              <a:defRPr sz="1400" b="1" i="0" u="none" strike="noStrike" cap="none">
                <a:solidFill>
                  <a:srgbClr val="FFFFFF"/>
                </a:solidFill>
                <a:latin typeface="Arial"/>
                <a:ea typeface="Arial"/>
                <a:cs typeface="Arial"/>
                <a:sym typeface="Arial"/>
              </a:defRPr>
            </a:lvl6pPr>
            <a:lvl7pPr marL="0" marR="0" lvl="6" indent="0" algn="l" rtl="0">
              <a:spcBef>
                <a:spcPts val="0"/>
              </a:spcBef>
              <a:buNone/>
              <a:defRPr sz="1400" b="1" i="0" u="none" strike="noStrike" cap="none">
                <a:solidFill>
                  <a:srgbClr val="FFFFFF"/>
                </a:solidFill>
                <a:latin typeface="Arial"/>
                <a:ea typeface="Arial"/>
                <a:cs typeface="Arial"/>
                <a:sym typeface="Arial"/>
              </a:defRPr>
            </a:lvl7pPr>
            <a:lvl8pPr marL="0" marR="0" lvl="7" indent="0" algn="l" rtl="0">
              <a:spcBef>
                <a:spcPts val="0"/>
              </a:spcBef>
              <a:buNone/>
              <a:defRPr sz="1400" b="1" i="0" u="none" strike="noStrike" cap="none">
                <a:solidFill>
                  <a:srgbClr val="FFFFFF"/>
                </a:solidFill>
                <a:latin typeface="Arial"/>
                <a:ea typeface="Arial"/>
                <a:cs typeface="Arial"/>
                <a:sym typeface="Arial"/>
              </a:defRPr>
            </a:lvl8pPr>
            <a:lvl9pPr marL="0" marR="0" lvl="8" indent="0" algn="l" rtl="0">
              <a:spcBef>
                <a:spcPts val="0"/>
              </a:spcBef>
              <a:buNone/>
              <a:defRPr sz="1400" b="1" i="0" u="none" strike="noStrike" cap="none">
                <a:solidFill>
                  <a:srgbClr val="FFFFF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playlist?list=PLYjDllyxxE_iyxK7WypiRIML_lAJBD6Z4"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hyperlink" Target="https://academics.georgiasouthern.edu/ce/conferences/infolit/" TargetMode="External"/><Relationship Id="rId5" Type="http://schemas.openxmlformats.org/officeDocument/2006/relationships/hyperlink" Target="http://lilac-group.blogspot.com/" TargetMode="External"/><Relationship Id="rId4" Type="http://schemas.openxmlformats.org/officeDocument/2006/relationships/hyperlink" Target="https://drive.google.com/open?id=0BxZpkR9VKf3wdS1LVEdLTllRQXc"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4.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6.xml"/><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8.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2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0.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22.xml"/><Relationship Id="rId4" Type="http://schemas.openxmlformats.org/officeDocument/2006/relationships/image" Target="../media/image17.jpg"/></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5.xml"/><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openxmlformats.org/officeDocument/2006/relationships/comments" Target="../comments/comment1.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comments" Target="../comments/comment2.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33"/>
          <p:cNvSpPr txBox="1">
            <a:spLocks noGrp="1"/>
          </p:cNvSpPr>
          <p:nvPr>
            <p:ph type="ctrTitle"/>
          </p:nvPr>
        </p:nvSpPr>
        <p:spPr>
          <a:xfrm>
            <a:off x="442025" y="55675"/>
            <a:ext cx="8056800" cy="2812500"/>
          </a:xfrm>
          <a:prstGeom prst="rect">
            <a:avLst/>
          </a:prstGeom>
        </p:spPr>
        <p:txBody>
          <a:bodyPr spcFirstLastPara="1" wrap="square" lIns="91425" tIns="91425" rIns="91425" bIns="91425" anchor="b" anchorCtr="0">
            <a:noAutofit/>
          </a:bodyPr>
          <a:lstStyle/>
          <a:p>
            <a:pPr marL="0" lvl="0" indent="0" algn="l" rtl="0">
              <a:lnSpc>
                <a:spcPct val="138000"/>
              </a:lnSpc>
              <a:spcBef>
                <a:spcPts val="0"/>
              </a:spcBef>
              <a:spcAft>
                <a:spcPts val="0"/>
              </a:spcAft>
              <a:buClr>
                <a:schemeClr val="dk1"/>
              </a:buClr>
              <a:buSzPts val="1100"/>
              <a:buFont typeface="Arial"/>
              <a:buNone/>
            </a:pPr>
            <a:r>
              <a:rPr lang="en" sz="3200" b="1"/>
              <a:t>When Digital Meets Information Literacy: </a:t>
            </a:r>
            <a:r>
              <a:rPr lang="en" sz="2400"/>
              <a:t>What We Can Learn from Following the Research Processes of Individual Students</a:t>
            </a:r>
            <a:endParaRPr sz="2400"/>
          </a:p>
          <a:p>
            <a:pPr marL="0" lvl="0" indent="0" algn="l" rtl="0">
              <a:lnSpc>
                <a:spcPct val="138000"/>
              </a:lnSpc>
              <a:spcBef>
                <a:spcPts val="200"/>
              </a:spcBef>
              <a:spcAft>
                <a:spcPts val="0"/>
              </a:spcAft>
              <a:buNone/>
            </a:pPr>
            <a:r>
              <a:rPr lang="en" sz="1800" i="1"/>
              <a:t>A roundtable sponsored by the MLA Bibliography Unit</a:t>
            </a:r>
            <a:endParaRPr sz="1800" i="1"/>
          </a:p>
          <a:p>
            <a:pPr marL="0" lvl="0" indent="0" algn="l" rtl="0">
              <a:lnSpc>
                <a:spcPct val="138000"/>
              </a:lnSpc>
              <a:spcBef>
                <a:spcPts val="200"/>
              </a:spcBef>
              <a:spcAft>
                <a:spcPts val="200"/>
              </a:spcAft>
              <a:buNone/>
            </a:pPr>
            <a:r>
              <a:rPr lang="en" sz="1400"/>
              <a:t>Annual Convention of the Modern Language Association, Chicago, January 4, 2019</a:t>
            </a:r>
            <a:endParaRPr sz="1400"/>
          </a:p>
        </p:txBody>
      </p:sp>
      <p:sp>
        <p:nvSpPr>
          <p:cNvPr id="177" name="Google Shape;177;p33"/>
          <p:cNvSpPr txBox="1">
            <a:spLocks noGrp="1"/>
          </p:cNvSpPr>
          <p:nvPr>
            <p:ph type="subTitle" idx="1"/>
          </p:nvPr>
        </p:nvSpPr>
        <p:spPr>
          <a:xfrm>
            <a:off x="532650" y="3222750"/>
            <a:ext cx="7966200" cy="1666500"/>
          </a:xfrm>
          <a:prstGeom prst="rect">
            <a:avLst/>
          </a:prstGeom>
        </p:spPr>
        <p:txBody>
          <a:bodyPr spcFirstLastPara="1" wrap="square" lIns="91425" tIns="91425" rIns="91425" bIns="91425" anchor="t" anchorCtr="0">
            <a:noAutofit/>
          </a:bodyPr>
          <a:lstStyle/>
          <a:p>
            <a:pPr marL="0" lvl="0" indent="0" algn="l" rtl="0">
              <a:lnSpc>
                <a:spcPct val="138000"/>
              </a:lnSpc>
              <a:spcBef>
                <a:spcPts val="0"/>
              </a:spcBef>
              <a:spcAft>
                <a:spcPts val="400"/>
              </a:spcAft>
              <a:buClr>
                <a:schemeClr val="dk1"/>
              </a:buClr>
              <a:buSzPts val="1100"/>
              <a:buFont typeface="Arial"/>
              <a:buNone/>
            </a:pPr>
            <a:r>
              <a:rPr lang="en" sz="1800" b="1">
                <a:solidFill>
                  <a:srgbClr val="F3F3F3"/>
                </a:solidFill>
              </a:rPr>
              <a:t>Sandra Jamieson</a:t>
            </a:r>
            <a:r>
              <a:rPr lang="en" sz="1800">
                <a:solidFill>
                  <a:srgbClr val="F3F3F3"/>
                </a:solidFill>
              </a:rPr>
              <a:t> (Chair); </a:t>
            </a:r>
            <a:r>
              <a:rPr lang="en" sz="1800" b="1">
                <a:solidFill>
                  <a:srgbClr val="F3F3F3"/>
                </a:solidFill>
              </a:rPr>
              <a:t>Janice Walker </a:t>
            </a:r>
            <a:r>
              <a:rPr lang="en" sz="1800">
                <a:solidFill>
                  <a:srgbClr val="F3F3F3"/>
                </a:solidFill>
              </a:rPr>
              <a:t>(LILAC Project);  </a:t>
            </a:r>
            <a:r>
              <a:rPr lang="en" sz="1800" b="1">
                <a:solidFill>
                  <a:srgbClr val="F3F3F3"/>
                </a:solidFill>
              </a:rPr>
              <a:t>Michele Van Hoeck </a:t>
            </a:r>
            <a:r>
              <a:rPr lang="en" sz="1800">
                <a:solidFill>
                  <a:srgbClr val="F3F3F3"/>
                </a:solidFill>
              </a:rPr>
              <a:t>(Project Information Literacy); </a:t>
            </a:r>
            <a:r>
              <a:rPr lang="en" sz="1800" b="1">
                <a:solidFill>
                  <a:srgbClr val="F3F3F3"/>
                </a:solidFill>
              </a:rPr>
              <a:t>Rebecca Moore Howard </a:t>
            </a:r>
            <a:r>
              <a:rPr lang="en" sz="1800">
                <a:solidFill>
                  <a:srgbClr val="F3F3F3"/>
                </a:solidFill>
              </a:rPr>
              <a:t>(Citation Project);</a:t>
            </a:r>
            <a:r>
              <a:rPr lang="en" sz="1800" b="1">
                <a:solidFill>
                  <a:srgbClr val="F3F3F3"/>
                </a:solidFill>
              </a:rPr>
              <a:t> Jordan Canzonetta,  Diana Fidaoui, &amp; Jason Markins </a:t>
            </a:r>
            <a:r>
              <a:rPr lang="en" sz="1800">
                <a:solidFill>
                  <a:srgbClr val="F3F3F3"/>
                </a:solidFill>
              </a:rPr>
              <a:t>(Citation Project: Students and Their Sources)</a:t>
            </a:r>
            <a:endParaRPr sz="1800">
              <a:solidFill>
                <a:srgbClr val="F3F3F3"/>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Shape 181"/>
        <p:cNvGrpSpPr/>
        <p:nvPr/>
      </p:nvGrpSpPr>
      <p:grpSpPr>
        <a:xfrm>
          <a:off x="0" y="0"/>
          <a:ext cx="0" cy="0"/>
          <a:chOff x="0" y="0"/>
          <a:chExt cx="0" cy="0"/>
        </a:xfrm>
      </p:grpSpPr>
      <p:sp>
        <p:nvSpPr>
          <p:cNvPr id="182" name="Google Shape;182;p34"/>
          <p:cNvSpPr txBox="1">
            <a:spLocks noGrp="1"/>
          </p:cNvSpPr>
          <p:nvPr>
            <p:ph type="title"/>
          </p:nvPr>
        </p:nvSpPr>
        <p:spPr>
          <a:xfrm>
            <a:off x="311700" y="2037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dirty="0"/>
              <a:t>When Digital Meets Information Literacy</a:t>
            </a:r>
            <a:endParaRPr b="1" dirty="0"/>
          </a:p>
        </p:txBody>
      </p:sp>
      <p:sp>
        <p:nvSpPr>
          <p:cNvPr id="183" name="Google Shape;183;p34"/>
          <p:cNvSpPr txBox="1">
            <a:spLocks noGrp="1"/>
          </p:cNvSpPr>
          <p:nvPr>
            <p:ph type="body" idx="1"/>
          </p:nvPr>
        </p:nvSpPr>
        <p:spPr>
          <a:xfrm>
            <a:off x="311700" y="949275"/>
            <a:ext cx="8520600" cy="3851400"/>
          </a:xfrm>
          <a:prstGeom prst="rect">
            <a:avLst/>
          </a:prstGeom>
        </p:spPr>
        <p:txBody>
          <a:bodyPr spcFirstLastPara="1" wrap="square" lIns="91425" tIns="91425" rIns="91425" bIns="91425" anchor="t" anchorCtr="0">
            <a:noAutofit/>
          </a:bodyPr>
          <a:lstStyle/>
          <a:p>
            <a:pPr marL="285750" lvl="0" indent="-171450" algn="l" rtl="0">
              <a:lnSpc>
                <a:spcPct val="114000"/>
              </a:lnSpc>
              <a:spcBef>
                <a:spcPts val="0"/>
              </a:spcBef>
              <a:spcAft>
                <a:spcPts val="0"/>
              </a:spcAft>
              <a:buClr>
                <a:srgbClr val="000000"/>
              </a:buClr>
              <a:buSzPts val="1100"/>
              <a:buFont typeface="Arial"/>
              <a:buNone/>
            </a:pPr>
            <a:r>
              <a:rPr lang="en" b="1">
                <a:solidFill>
                  <a:srgbClr val="000000"/>
                </a:solidFill>
                <a:latin typeface="Cambria"/>
                <a:ea typeface="Cambria"/>
                <a:cs typeface="Cambria"/>
                <a:sym typeface="Cambria"/>
              </a:rPr>
              <a:t>Sandra Jamieson (Chair)</a:t>
            </a:r>
            <a:r>
              <a:rPr lang="en">
                <a:solidFill>
                  <a:srgbClr val="000000"/>
                </a:solidFill>
                <a:latin typeface="Cambria"/>
                <a:ea typeface="Cambria"/>
                <a:cs typeface="Cambria"/>
                <a:sym typeface="Cambria"/>
              </a:rPr>
              <a:t>: “Introduction: Research and replication: the importance of building on and extending research.”</a:t>
            </a:r>
            <a:endParaRPr i="1">
              <a:solidFill>
                <a:srgbClr val="000000"/>
              </a:solidFill>
              <a:latin typeface="Cambria"/>
              <a:ea typeface="Cambria"/>
              <a:cs typeface="Cambria"/>
              <a:sym typeface="Cambria"/>
            </a:endParaRPr>
          </a:p>
          <a:p>
            <a:pPr marL="285750" lvl="0" indent="-171450" algn="l" rtl="0">
              <a:lnSpc>
                <a:spcPct val="114000"/>
              </a:lnSpc>
              <a:spcBef>
                <a:spcPts val="400"/>
              </a:spcBef>
              <a:spcAft>
                <a:spcPts val="0"/>
              </a:spcAft>
              <a:buClr>
                <a:srgbClr val="000000"/>
              </a:buClr>
              <a:buSzPts val="1100"/>
              <a:buFont typeface="Arial"/>
              <a:buNone/>
            </a:pPr>
            <a:r>
              <a:rPr lang="en" b="1">
                <a:solidFill>
                  <a:srgbClr val="000000"/>
                </a:solidFill>
                <a:latin typeface="Cambria"/>
                <a:ea typeface="Cambria"/>
                <a:cs typeface="Cambria"/>
                <a:sym typeface="Cambria"/>
              </a:rPr>
              <a:t>Janice Walker</a:t>
            </a:r>
            <a:r>
              <a:rPr lang="en">
                <a:solidFill>
                  <a:srgbClr val="000000"/>
                </a:solidFill>
                <a:latin typeface="Cambria"/>
                <a:ea typeface="Cambria"/>
                <a:cs typeface="Cambria"/>
                <a:sym typeface="Cambria"/>
              </a:rPr>
              <a:t>. “Searching for Sources: LILAC Project research and what RAPs reveal about students' research process.” </a:t>
            </a:r>
            <a:endParaRPr i="1">
              <a:solidFill>
                <a:srgbClr val="000000"/>
              </a:solidFill>
              <a:latin typeface="Cambria"/>
              <a:ea typeface="Cambria"/>
              <a:cs typeface="Cambria"/>
              <a:sym typeface="Cambria"/>
            </a:endParaRPr>
          </a:p>
          <a:p>
            <a:pPr marL="285750" lvl="0" indent="-171450" algn="l" rtl="0">
              <a:lnSpc>
                <a:spcPct val="114000"/>
              </a:lnSpc>
              <a:spcBef>
                <a:spcPts val="400"/>
              </a:spcBef>
              <a:spcAft>
                <a:spcPts val="0"/>
              </a:spcAft>
              <a:buClr>
                <a:srgbClr val="000000"/>
              </a:buClr>
              <a:buSzPts val="1100"/>
              <a:buFont typeface="Arial"/>
              <a:buNone/>
            </a:pPr>
            <a:r>
              <a:rPr lang="en" b="1">
                <a:solidFill>
                  <a:srgbClr val="000000"/>
                </a:solidFill>
                <a:latin typeface="Cambria"/>
                <a:ea typeface="Cambria"/>
                <a:cs typeface="Cambria"/>
                <a:sym typeface="Cambria"/>
              </a:rPr>
              <a:t>Michele Van Hoeck. </a:t>
            </a:r>
            <a:r>
              <a:rPr lang="en">
                <a:solidFill>
                  <a:srgbClr val="000000"/>
                </a:solidFill>
                <a:latin typeface="Cambria"/>
                <a:ea typeface="Cambria"/>
                <a:cs typeface="Cambria"/>
                <a:sym typeface="Cambria"/>
              </a:rPr>
              <a:t>“Research Behaviors: What Project Information Literacy (PIL) surveys and interviews reveal about student motivation and strategies.”</a:t>
            </a:r>
            <a:endParaRPr i="1">
              <a:solidFill>
                <a:srgbClr val="000000"/>
              </a:solidFill>
              <a:latin typeface="Cambria"/>
              <a:ea typeface="Cambria"/>
              <a:cs typeface="Cambria"/>
              <a:sym typeface="Cambria"/>
            </a:endParaRPr>
          </a:p>
          <a:p>
            <a:pPr marL="285750" lvl="0" indent="-171450" algn="l" rtl="0">
              <a:lnSpc>
                <a:spcPct val="114000"/>
              </a:lnSpc>
              <a:spcBef>
                <a:spcPts val="400"/>
              </a:spcBef>
              <a:spcAft>
                <a:spcPts val="0"/>
              </a:spcAft>
              <a:buClr>
                <a:srgbClr val="000000"/>
              </a:buClr>
              <a:buSzPts val="1100"/>
              <a:buFont typeface="Arial"/>
              <a:buNone/>
            </a:pPr>
            <a:r>
              <a:rPr lang="en" b="1">
                <a:solidFill>
                  <a:srgbClr val="000000"/>
                </a:solidFill>
                <a:latin typeface="Cambria"/>
                <a:ea typeface="Cambria"/>
                <a:cs typeface="Cambria"/>
                <a:sym typeface="Cambria"/>
              </a:rPr>
              <a:t>Rebecca Moore Howard. </a:t>
            </a:r>
            <a:r>
              <a:rPr lang="en">
                <a:solidFill>
                  <a:srgbClr val="000000"/>
                </a:solidFill>
                <a:latin typeface="Cambria"/>
                <a:ea typeface="Cambria"/>
                <a:cs typeface="Cambria"/>
                <a:sym typeface="Cambria"/>
              </a:rPr>
              <a:t>“Writing from Sources: What Citation Project research tells us about student source use (and misuse) in bibliographies.”</a:t>
            </a:r>
            <a:r>
              <a:rPr lang="en" i="1">
                <a:solidFill>
                  <a:srgbClr val="000000"/>
                </a:solidFill>
                <a:latin typeface="Cambria"/>
                <a:ea typeface="Cambria"/>
                <a:cs typeface="Cambria"/>
                <a:sym typeface="Cambria"/>
              </a:rPr>
              <a:t> </a:t>
            </a:r>
            <a:endParaRPr i="1">
              <a:solidFill>
                <a:srgbClr val="000000"/>
              </a:solidFill>
              <a:latin typeface="Cambria"/>
              <a:ea typeface="Cambria"/>
              <a:cs typeface="Cambria"/>
              <a:sym typeface="Cambria"/>
            </a:endParaRPr>
          </a:p>
          <a:p>
            <a:pPr marL="285750" lvl="0" indent="-171450" algn="l" rtl="0">
              <a:lnSpc>
                <a:spcPct val="114000"/>
              </a:lnSpc>
              <a:spcBef>
                <a:spcPts val="400"/>
              </a:spcBef>
              <a:spcAft>
                <a:spcPts val="400"/>
              </a:spcAft>
              <a:buClr>
                <a:srgbClr val="000000"/>
              </a:buClr>
              <a:buSzPts val="1100"/>
              <a:buFont typeface="Arial"/>
              <a:buNone/>
            </a:pPr>
            <a:r>
              <a:rPr lang="en" b="1">
                <a:solidFill>
                  <a:srgbClr val="000000"/>
                </a:solidFill>
                <a:latin typeface="Cambria"/>
                <a:ea typeface="Cambria"/>
                <a:cs typeface="Cambria"/>
                <a:sym typeface="Cambria"/>
              </a:rPr>
              <a:t>Jordan Canzonetta, </a:t>
            </a:r>
            <a:r>
              <a:rPr lang="en" b="1">
                <a:solidFill>
                  <a:srgbClr val="222222"/>
                </a:solidFill>
                <a:latin typeface="Cambria"/>
                <a:ea typeface="Cambria"/>
                <a:cs typeface="Cambria"/>
                <a:sym typeface="Cambria"/>
              </a:rPr>
              <a:t> </a:t>
            </a:r>
            <a:r>
              <a:rPr lang="en" b="1">
                <a:solidFill>
                  <a:srgbClr val="000000"/>
                </a:solidFill>
                <a:latin typeface="Cambria"/>
                <a:ea typeface="Cambria"/>
                <a:cs typeface="Cambria"/>
                <a:sym typeface="Cambria"/>
              </a:rPr>
              <a:t>Diana Fidaoui, and </a:t>
            </a:r>
            <a:r>
              <a:rPr lang="en" b="1">
                <a:solidFill>
                  <a:srgbClr val="222222"/>
                </a:solidFill>
                <a:latin typeface="Cambria"/>
                <a:ea typeface="Cambria"/>
                <a:cs typeface="Cambria"/>
                <a:sym typeface="Cambria"/>
              </a:rPr>
              <a:t>Jason Markins, </a:t>
            </a:r>
            <a:r>
              <a:rPr lang="en">
                <a:solidFill>
                  <a:srgbClr val="000000"/>
                </a:solidFill>
                <a:latin typeface="Cambria"/>
                <a:ea typeface="Cambria"/>
                <a:cs typeface="Cambria"/>
                <a:sym typeface="Cambria"/>
              </a:rPr>
              <a:t>“Students and their Sources: What the SATS Research team has learned from following a group of students from library searching to paper submission.”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pic>
        <p:nvPicPr>
          <p:cNvPr id="188" name="Google Shape;188;p35"/>
          <p:cNvPicPr preferRelativeResize="0"/>
          <p:nvPr/>
        </p:nvPicPr>
        <p:blipFill>
          <a:blip r:embed="rId3">
            <a:alphaModFix/>
          </a:blip>
          <a:stretch>
            <a:fillRect/>
          </a:stretch>
        </p:blipFill>
        <p:spPr>
          <a:xfrm>
            <a:off x="0" y="1392950"/>
            <a:ext cx="9144001" cy="841250"/>
          </a:xfrm>
          <a:prstGeom prst="rect">
            <a:avLst/>
          </a:prstGeom>
          <a:noFill/>
          <a:ln>
            <a:noFill/>
          </a:ln>
        </p:spPr>
      </p:pic>
      <p:sp>
        <p:nvSpPr>
          <p:cNvPr id="189" name="Google Shape;189;p35"/>
          <p:cNvSpPr txBox="1">
            <a:spLocks noGrp="1"/>
          </p:cNvSpPr>
          <p:nvPr>
            <p:ph type="body" idx="1"/>
          </p:nvPr>
        </p:nvSpPr>
        <p:spPr>
          <a:xfrm>
            <a:off x="1087150" y="746450"/>
            <a:ext cx="6711600" cy="3901500"/>
          </a:xfrm>
          <a:prstGeom prst="rect">
            <a:avLst/>
          </a:prstGeom>
          <a:solidFill>
            <a:srgbClr val="FFFFFF"/>
          </a:solidFill>
        </p:spPr>
        <p:txBody>
          <a:bodyPr spcFirstLastPara="1" wrap="square" lIns="91425" tIns="45700" rIns="91425" bIns="45700" anchor="t" anchorCtr="0">
            <a:noAutofit/>
          </a:bodyPr>
          <a:lstStyle/>
          <a:p>
            <a:pPr marL="342900" lvl="0" indent="0" algn="ctr" rtl="0">
              <a:lnSpc>
                <a:spcPct val="114000"/>
              </a:lnSpc>
              <a:spcBef>
                <a:spcPts val="360"/>
              </a:spcBef>
              <a:spcAft>
                <a:spcPts val="0"/>
              </a:spcAft>
              <a:buNone/>
            </a:pPr>
            <a:r>
              <a:rPr lang="en" sz="3000" b="1" i="1">
                <a:solidFill>
                  <a:srgbClr val="000000"/>
                </a:solidFill>
              </a:rPr>
              <a:t>Searching for Sources</a:t>
            </a:r>
            <a:r>
              <a:rPr lang="en" sz="3000" i="1">
                <a:solidFill>
                  <a:srgbClr val="000000"/>
                </a:solidFill>
              </a:rPr>
              <a:t>: LILAC Project research and what RAPs reveal about students' research process. </a:t>
            </a:r>
            <a:endParaRPr sz="3000" i="1">
              <a:solidFill>
                <a:srgbClr val="000000"/>
              </a:solidFill>
            </a:endParaRPr>
          </a:p>
          <a:p>
            <a:pPr marL="342900" lvl="0" indent="0" algn="ctr" rtl="0">
              <a:lnSpc>
                <a:spcPct val="114000"/>
              </a:lnSpc>
              <a:spcBef>
                <a:spcPts val="400"/>
              </a:spcBef>
              <a:spcAft>
                <a:spcPts val="0"/>
              </a:spcAft>
              <a:buNone/>
            </a:pPr>
            <a:endParaRPr sz="3000" b="1">
              <a:solidFill>
                <a:srgbClr val="000000"/>
              </a:solidFill>
            </a:endParaRPr>
          </a:p>
          <a:p>
            <a:pPr marL="342900" lvl="0" indent="0" algn="ctr" rtl="0">
              <a:lnSpc>
                <a:spcPct val="114000"/>
              </a:lnSpc>
              <a:spcBef>
                <a:spcPts val="400"/>
              </a:spcBef>
              <a:spcAft>
                <a:spcPts val="0"/>
              </a:spcAft>
              <a:buNone/>
            </a:pPr>
            <a:r>
              <a:rPr lang="en" sz="3000" b="1">
                <a:solidFill>
                  <a:srgbClr val="000000"/>
                </a:solidFill>
              </a:rPr>
              <a:t>Janice Walker</a:t>
            </a:r>
            <a:endParaRPr sz="3000" b="1">
              <a:solidFill>
                <a:srgbClr val="000000"/>
              </a:solidFill>
            </a:endParaRPr>
          </a:p>
          <a:p>
            <a:pPr marL="342900" lvl="0" indent="0" algn="ctr" rtl="0">
              <a:lnSpc>
                <a:spcPct val="114000"/>
              </a:lnSpc>
              <a:spcBef>
                <a:spcPts val="400"/>
              </a:spcBef>
              <a:spcAft>
                <a:spcPts val="400"/>
              </a:spcAft>
              <a:buNone/>
            </a:pPr>
            <a:r>
              <a:rPr lang="en" sz="2400" i="1">
                <a:solidFill>
                  <a:srgbClr val="000000"/>
                </a:solidFill>
              </a:rPr>
              <a:t>Georgia Southern University</a:t>
            </a:r>
            <a:endParaRPr sz="2400" i="1">
              <a:solidFill>
                <a:srgbClr val="00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36"/>
          <p:cNvSpPr txBox="1">
            <a:spLocks noGrp="1"/>
          </p:cNvSpPr>
          <p:nvPr>
            <p:ph type="title"/>
          </p:nvPr>
        </p:nvSpPr>
        <p:spPr>
          <a:xfrm>
            <a:off x="457200" y="256580"/>
            <a:ext cx="8229600" cy="8574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lt1"/>
              </a:buClr>
              <a:buSzPts val="4400"/>
              <a:buFont typeface="Georgia"/>
              <a:buNone/>
            </a:pPr>
            <a:r>
              <a:rPr lang="en"/>
              <a:t>What Students Actually Do</a:t>
            </a:r>
            <a:endParaRPr/>
          </a:p>
        </p:txBody>
      </p:sp>
      <p:sp>
        <p:nvSpPr>
          <p:cNvPr id="195" name="Google Shape;195;p36"/>
          <p:cNvSpPr txBox="1">
            <a:spLocks noGrp="1"/>
          </p:cNvSpPr>
          <p:nvPr>
            <p:ph type="body" idx="1"/>
          </p:nvPr>
        </p:nvSpPr>
        <p:spPr>
          <a:xfrm>
            <a:off x="304800" y="1085850"/>
            <a:ext cx="8503800" cy="3968400"/>
          </a:xfrm>
          <a:prstGeom prst="rect">
            <a:avLst/>
          </a:prstGeom>
          <a:noFill/>
          <a:ln>
            <a:noFill/>
          </a:ln>
        </p:spPr>
        <p:txBody>
          <a:bodyPr spcFirstLastPara="1" wrap="square" lIns="91425" tIns="45700" rIns="91425" bIns="45700" anchor="t" anchorCtr="0">
            <a:noAutofit/>
          </a:bodyPr>
          <a:lstStyle/>
          <a:p>
            <a:pPr marL="342900" lvl="0" indent="-317500" algn="l" rtl="0">
              <a:spcBef>
                <a:spcPts val="0"/>
              </a:spcBef>
              <a:spcAft>
                <a:spcPts val="0"/>
              </a:spcAft>
              <a:buClr>
                <a:schemeClr val="dk1"/>
              </a:buClr>
              <a:buSzPts val="2400"/>
              <a:buFont typeface="Proxima Nova"/>
              <a:buChar char="•"/>
            </a:pPr>
            <a:r>
              <a:rPr lang="en" sz="2400">
                <a:latin typeface="Proxima Nova"/>
                <a:ea typeface="Proxima Nova"/>
                <a:cs typeface="Proxima Nova"/>
                <a:sym typeface="Proxima Nova"/>
              </a:rPr>
              <a:t>Students are looking for quick solutions to their “primary” research question:  How do I satisfy the requirements of this assignment?</a:t>
            </a:r>
            <a:endParaRPr sz="2400">
              <a:latin typeface="Proxima Nova"/>
              <a:ea typeface="Proxima Nova"/>
              <a:cs typeface="Proxima Nova"/>
              <a:sym typeface="Proxima Nova"/>
            </a:endParaRPr>
          </a:p>
          <a:p>
            <a:pPr marL="342900" lvl="0" indent="-317500" algn="l" rtl="0">
              <a:spcBef>
                <a:spcPts val="560"/>
              </a:spcBef>
              <a:spcAft>
                <a:spcPts val="0"/>
              </a:spcAft>
              <a:buClr>
                <a:schemeClr val="dk1"/>
              </a:buClr>
              <a:buSzPts val="2400"/>
              <a:buFont typeface="Proxima Nova"/>
              <a:buChar char="•"/>
            </a:pPr>
            <a:r>
              <a:rPr lang="en" sz="2400">
                <a:latin typeface="Proxima Nova"/>
                <a:ea typeface="Proxima Nova"/>
                <a:cs typeface="Proxima Nova"/>
                <a:sym typeface="Proxima Nova"/>
              </a:rPr>
              <a:t>They do not want books (unless books are required—which is when they WILL go to the library).</a:t>
            </a:r>
            <a:endParaRPr sz="2400">
              <a:latin typeface="Proxima Nova"/>
              <a:ea typeface="Proxima Nova"/>
              <a:cs typeface="Proxima Nova"/>
              <a:sym typeface="Proxima Nova"/>
            </a:endParaRPr>
          </a:p>
          <a:p>
            <a:pPr marL="342900" lvl="0" indent="-317500" algn="l" rtl="0">
              <a:spcBef>
                <a:spcPts val="560"/>
              </a:spcBef>
              <a:spcAft>
                <a:spcPts val="0"/>
              </a:spcAft>
              <a:buClr>
                <a:schemeClr val="dk1"/>
              </a:buClr>
              <a:buSzPts val="2400"/>
              <a:buFont typeface="Proxima Nova"/>
              <a:buChar char="•"/>
            </a:pPr>
            <a:r>
              <a:rPr lang="en" sz="2400">
                <a:latin typeface="Proxima Nova"/>
                <a:ea typeface="Proxima Nova"/>
                <a:cs typeface="Proxima Nova"/>
                <a:sym typeface="Proxima Nova"/>
              </a:rPr>
              <a:t>They want articles (even if they don’t always understand what an “article” is, and even if they aren’t reading more than the first page or two).</a:t>
            </a:r>
            <a:endParaRPr sz="2400">
              <a:latin typeface="Proxima Nova"/>
              <a:ea typeface="Proxima Nova"/>
              <a:cs typeface="Proxima Nova"/>
              <a:sym typeface="Proxima Nova"/>
            </a:endParaRPr>
          </a:p>
          <a:p>
            <a:pPr marL="342900" lvl="0" indent="-317500" algn="l" rtl="0">
              <a:spcBef>
                <a:spcPts val="560"/>
              </a:spcBef>
              <a:spcAft>
                <a:spcPts val="0"/>
              </a:spcAft>
              <a:buClr>
                <a:schemeClr val="dk1"/>
              </a:buClr>
              <a:buSzPts val="2400"/>
              <a:buFont typeface="Proxima Nova"/>
              <a:buChar char="•"/>
            </a:pPr>
            <a:r>
              <a:rPr lang="en" sz="2400">
                <a:latin typeface="Proxima Nova"/>
                <a:ea typeface="Proxima Nova"/>
                <a:cs typeface="Proxima Nova"/>
                <a:sym typeface="Proxima Nova"/>
              </a:rPr>
              <a:t>And they believe their research and evaluation skills are good.</a:t>
            </a:r>
            <a:endParaRPr sz="2400">
              <a:latin typeface="Proxima Nova"/>
              <a:ea typeface="Proxima Nova"/>
              <a:cs typeface="Proxima Nova"/>
              <a:sym typeface="Proxima Nov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37"/>
          <p:cNvSpPr txBox="1">
            <a:spLocks noGrp="1"/>
          </p:cNvSpPr>
          <p:nvPr>
            <p:ph type="title"/>
          </p:nvPr>
        </p:nvSpPr>
        <p:spPr>
          <a:xfrm>
            <a:off x="457200" y="256580"/>
            <a:ext cx="8229600" cy="8574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lt1"/>
              </a:buClr>
              <a:buSzPts val="4400"/>
              <a:buFont typeface="Georgia"/>
              <a:buNone/>
            </a:pPr>
            <a:r>
              <a:rPr lang="en"/>
              <a:t>The Usual Obligatory Statistics</a:t>
            </a:r>
            <a:endParaRPr/>
          </a:p>
        </p:txBody>
      </p:sp>
      <p:pic>
        <p:nvPicPr>
          <p:cNvPr id="202" name="Google Shape;202;p37"/>
          <p:cNvPicPr preferRelativeResize="0">
            <a:picLocks noGrp="1"/>
          </p:cNvPicPr>
          <p:nvPr>
            <p:ph type="body" idx="1"/>
          </p:nvPr>
        </p:nvPicPr>
        <p:blipFill rotWithShape="1">
          <a:blip r:embed="rId3">
            <a:alphaModFix/>
          </a:blip>
          <a:srcRect/>
          <a:stretch/>
        </p:blipFill>
        <p:spPr>
          <a:xfrm>
            <a:off x="301625" y="1113975"/>
            <a:ext cx="8504100" cy="3563700"/>
          </a:xfrm>
          <a:prstGeom prst="rect">
            <a:avLst/>
          </a:prstGeom>
          <a:noFill/>
          <a:ln>
            <a:noFill/>
          </a:ln>
        </p:spPr>
      </p:pic>
      <p:sp>
        <p:nvSpPr>
          <p:cNvPr id="203" name="Google Shape;203;p37"/>
          <p:cNvSpPr txBox="1">
            <a:spLocks noGrp="1"/>
          </p:cNvSpPr>
          <p:nvPr>
            <p:ph type="ftr" idx="11"/>
          </p:nvPr>
        </p:nvSpPr>
        <p:spPr>
          <a:xfrm>
            <a:off x="457200" y="4612061"/>
            <a:ext cx="3581400" cy="27420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800">
                <a:solidFill>
                  <a:schemeClr val="dk1"/>
                </a:solidFill>
                <a:latin typeface="Georgia"/>
                <a:ea typeface="Georgia"/>
                <a:cs typeface="Georgia"/>
                <a:sym typeface="Georgia"/>
              </a:rPr>
              <a:t>The LILAC Project (N=397)</a:t>
            </a:r>
            <a:endParaRPr sz="1800">
              <a:solidFill>
                <a:schemeClr val="dk1"/>
              </a:solidFill>
              <a:latin typeface="Georgia"/>
              <a:ea typeface="Georgia"/>
              <a:cs typeface="Georgia"/>
              <a:sym typeface="Georgi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38"/>
          <p:cNvSpPr txBox="1">
            <a:spLocks noGrp="1"/>
          </p:cNvSpPr>
          <p:nvPr>
            <p:ph type="title"/>
          </p:nvPr>
        </p:nvSpPr>
        <p:spPr>
          <a:xfrm>
            <a:off x="457200" y="256580"/>
            <a:ext cx="8229600" cy="8574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lt1"/>
              </a:buClr>
              <a:buSzPts val="4400"/>
              <a:buFont typeface="Georgia"/>
              <a:buNone/>
            </a:pPr>
            <a:r>
              <a:rPr lang="en"/>
              <a:t>Next Steps</a:t>
            </a:r>
            <a:endParaRPr/>
          </a:p>
        </p:txBody>
      </p:sp>
      <p:sp>
        <p:nvSpPr>
          <p:cNvPr id="210" name="Google Shape;210;p38"/>
          <p:cNvSpPr txBox="1">
            <a:spLocks noGrp="1"/>
          </p:cNvSpPr>
          <p:nvPr>
            <p:ph type="body" idx="1"/>
          </p:nvPr>
        </p:nvSpPr>
        <p:spPr>
          <a:xfrm>
            <a:off x="457200" y="1200150"/>
            <a:ext cx="8229600" cy="370290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1"/>
              </a:buClr>
              <a:buSzPts val="3200"/>
              <a:buChar char="•"/>
            </a:pPr>
            <a:r>
              <a:rPr lang="en" sz="3200"/>
              <a:t>RAP videos are available as a freely available repository posted to YouTube for use by students, instructors, researchers, or others, and</a:t>
            </a:r>
            <a:endParaRPr/>
          </a:p>
          <a:p>
            <a:pPr marL="342900" lvl="0" indent="-342900" algn="l" rtl="0">
              <a:spcBef>
                <a:spcPts val="640"/>
              </a:spcBef>
              <a:spcAft>
                <a:spcPts val="0"/>
              </a:spcAft>
              <a:buClr>
                <a:schemeClr val="dk1"/>
              </a:buClr>
              <a:buSzPts val="3200"/>
              <a:buChar char="•"/>
            </a:pPr>
            <a:r>
              <a:rPr lang="en" sz="3200"/>
              <a:t>We are now working on coding the videos and analyzing the coded data and questionnaire results.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pic>
        <p:nvPicPr>
          <p:cNvPr id="216" name="Google Shape;216;p39"/>
          <p:cNvPicPr preferRelativeResize="0"/>
          <p:nvPr/>
        </p:nvPicPr>
        <p:blipFill rotWithShape="1">
          <a:blip r:embed="rId3">
            <a:alphaModFix/>
          </a:blip>
          <a:srcRect/>
          <a:stretch/>
        </p:blipFill>
        <p:spPr>
          <a:xfrm>
            <a:off x="171000" y="127400"/>
            <a:ext cx="8833851" cy="4888725"/>
          </a:xfrm>
          <a:prstGeom prst="rect">
            <a:avLst/>
          </a:prstGeom>
          <a:noFill/>
          <a:ln>
            <a:noFill/>
          </a:ln>
        </p:spPr>
      </p:pic>
      <p:pic>
        <p:nvPicPr>
          <p:cNvPr id="217" name="Google Shape;217;p39"/>
          <p:cNvPicPr preferRelativeResize="0"/>
          <p:nvPr/>
        </p:nvPicPr>
        <p:blipFill>
          <a:blip r:embed="rId4">
            <a:alphaModFix/>
          </a:blip>
          <a:stretch>
            <a:fillRect/>
          </a:stretch>
        </p:blipFill>
        <p:spPr>
          <a:xfrm>
            <a:off x="6663100" y="-83650"/>
            <a:ext cx="2480900" cy="4484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pic>
        <p:nvPicPr>
          <p:cNvPr id="223" name="Google Shape;223;p40"/>
          <p:cNvPicPr preferRelativeResize="0"/>
          <p:nvPr/>
        </p:nvPicPr>
        <p:blipFill rotWithShape="1">
          <a:blip r:embed="rId3">
            <a:alphaModFix/>
          </a:blip>
          <a:srcRect/>
          <a:stretch/>
        </p:blipFill>
        <p:spPr>
          <a:xfrm>
            <a:off x="171000" y="84375"/>
            <a:ext cx="8680526" cy="4962300"/>
          </a:xfrm>
          <a:prstGeom prst="rect">
            <a:avLst/>
          </a:prstGeom>
          <a:noFill/>
          <a:ln>
            <a:noFill/>
          </a:ln>
        </p:spPr>
      </p:pic>
      <p:pic>
        <p:nvPicPr>
          <p:cNvPr id="224" name="Google Shape;224;p40"/>
          <p:cNvPicPr preferRelativeResize="0"/>
          <p:nvPr/>
        </p:nvPicPr>
        <p:blipFill>
          <a:blip r:embed="rId4">
            <a:alphaModFix/>
          </a:blip>
          <a:stretch>
            <a:fillRect/>
          </a:stretch>
        </p:blipFill>
        <p:spPr>
          <a:xfrm>
            <a:off x="6663100" y="-83650"/>
            <a:ext cx="2480900" cy="4484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41"/>
          <p:cNvSpPr txBox="1">
            <a:spLocks noGrp="1"/>
          </p:cNvSpPr>
          <p:nvPr>
            <p:ph type="title"/>
          </p:nvPr>
        </p:nvSpPr>
        <p:spPr>
          <a:xfrm>
            <a:off x="457200" y="256580"/>
            <a:ext cx="8229600" cy="8574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lt1"/>
              </a:buClr>
              <a:buSzPts val="4400"/>
              <a:buFont typeface="Georgia"/>
              <a:buNone/>
            </a:pPr>
            <a:r>
              <a:rPr lang="en"/>
              <a:t>LILAC Links</a:t>
            </a:r>
            <a:endParaRPr/>
          </a:p>
        </p:txBody>
      </p:sp>
      <p:sp>
        <p:nvSpPr>
          <p:cNvPr id="230" name="Google Shape;230;p41"/>
          <p:cNvSpPr txBox="1">
            <a:spLocks noGrp="1"/>
          </p:cNvSpPr>
          <p:nvPr>
            <p:ph type="body" idx="1"/>
          </p:nvPr>
        </p:nvSpPr>
        <p:spPr>
          <a:xfrm>
            <a:off x="457200" y="1200150"/>
            <a:ext cx="8229600" cy="3825000"/>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Clr>
                <a:schemeClr val="dk1"/>
              </a:buClr>
              <a:buSzPts val="1520"/>
              <a:buNone/>
            </a:pPr>
            <a:r>
              <a:rPr lang="en" sz="1520" b="1"/>
              <a:t>RAP Videos :</a:t>
            </a:r>
            <a:endParaRPr sz="1520"/>
          </a:p>
          <a:p>
            <a:pPr marL="0" lvl="0" indent="0" algn="l" rtl="0">
              <a:lnSpc>
                <a:spcPct val="80000"/>
              </a:lnSpc>
              <a:spcBef>
                <a:spcPts val="304"/>
              </a:spcBef>
              <a:spcAft>
                <a:spcPts val="0"/>
              </a:spcAft>
              <a:buClr>
                <a:schemeClr val="dk1"/>
              </a:buClr>
              <a:buSzPts val="1520"/>
              <a:buNone/>
            </a:pPr>
            <a:r>
              <a:rPr lang="en" sz="1520"/>
              <a:t>  Link to LILAC YouTube channel</a:t>
            </a:r>
            <a:endParaRPr/>
          </a:p>
          <a:p>
            <a:pPr marL="0" lvl="0" indent="0" algn="l" rtl="0">
              <a:lnSpc>
                <a:spcPct val="80000"/>
              </a:lnSpc>
              <a:spcBef>
                <a:spcPts val="304"/>
              </a:spcBef>
              <a:spcAft>
                <a:spcPts val="0"/>
              </a:spcAft>
              <a:buClr>
                <a:schemeClr val="dk1"/>
              </a:buClr>
              <a:buSzPts val="1520"/>
              <a:buNone/>
            </a:pPr>
            <a:r>
              <a:rPr lang="en" sz="1520" u="sng">
                <a:solidFill>
                  <a:schemeClr val="hlink"/>
                </a:solidFill>
                <a:hlinkClick r:id="rId3"/>
              </a:rPr>
              <a:t>https://www.youtube.com/playlist?list=PLYjDllyxxE_iyxK7WypiRIML_lAJBD6Z4</a:t>
            </a:r>
            <a:r>
              <a:rPr lang="en" sz="1520"/>
              <a:t> </a:t>
            </a:r>
            <a:endParaRPr/>
          </a:p>
          <a:p>
            <a:pPr marL="0" lvl="0" indent="0" algn="l" rtl="0">
              <a:lnSpc>
                <a:spcPct val="80000"/>
              </a:lnSpc>
              <a:spcBef>
                <a:spcPts val="304"/>
              </a:spcBef>
              <a:spcAft>
                <a:spcPts val="0"/>
              </a:spcAft>
              <a:buClr>
                <a:schemeClr val="dk1"/>
              </a:buClr>
              <a:buSzPts val="1520"/>
              <a:buNone/>
            </a:pPr>
            <a:r>
              <a:rPr lang="en" sz="1520" i="1"/>
              <a:t>(or go to YouTube.com and search for Janice Walker LILAC)</a:t>
            </a:r>
            <a:endParaRPr i="1"/>
          </a:p>
          <a:p>
            <a:pPr marL="0" lvl="0" indent="0" algn="l" rtl="0">
              <a:lnSpc>
                <a:spcPct val="80000"/>
              </a:lnSpc>
              <a:spcBef>
                <a:spcPts val="304"/>
              </a:spcBef>
              <a:spcAft>
                <a:spcPts val="0"/>
              </a:spcAft>
              <a:buClr>
                <a:schemeClr val="dk1"/>
              </a:buClr>
              <a:buSzPts val="1520"/>
              <a:buNone/>
            </a:pPr>
            <a:r>
              <a:rPr lang="en" sz="1520"/>
              <a:t> </a:t>
            </a:r>
            <a:endParaRPr sz="1520"/>
          </a:p>
          <a:p>
            <a:pPr marL="0" lvl="0" indent="0" algn="l" rtl="0">
              <a:lnSpc>
                <a:spcPct val="80000"/>
              </a:lnSpc>
              <a:spcBef>
                <a:spcPts val="304"/>
              </a:spcBef>
              <a:spcAft>
                <a:spcPts val="0"/>
              </a:spcAft>
              <a:buClr>
                <a:schemeClr val="dk1"/>
              </a:buClr>
              <a:buSzPts val="1520"/>
              <a:buNone/>
            </a:pPr>
            <a:r>
              <a:rPr lang="en" sz="1520" b="1"/>
              <a:t>Other Links:</a:t>
            </a:r>
            <a:endParaRPr sz="1520"/>
          </a:p>
          <a:p>
            <a:pPr marL="0" lvl="0" indent="0" algn="l" rtl="0">
              <a:lnSpc>
                <a:spcPct val="80000"/>
              </a:lnSpc>
              <a:spcBef>
                <a:spcPts val="304"/>
              </a:spcBef>
              <a:spcAft>
                <a:spcPts val="0"/>
              </a:spcAft>
              <a:buClr>
                <a:schemeClr val="dk1"/>
              </a:buClr>
              <a:buSzPts val="1520"/>
              <a:buNone/>
            </a:pPr>
            <a:r>
              <a:rPr lang="en" sz="1520"/>
              <a:t> Link to shared Google Drive:  </a:t>
            </a:r>
            <a:endParaRPr/>
          </a:p>
          <a:p>
            <a:pPr marL="0" lvl="0" indent="0" algn="l" rtl="0">
              <a:lnSpc>
                <a:spcPct val="80000"/>
              </a:lnSpc>
              <a:spcBef>
                <a:spcPts val="304"/>
              </a:spcBef>
              <a:spcAft>
                <a:spcPts val="0"/>
              </a:spcAft>
              <a:buClr>
                <a:schemeClr val="dk1"/>
              </a:buClr>
              <a:buSzPts val="1520"/>
              <a:buNone/>
            </a:pPr>
            <a:r>
              <a:rPr lang="en" sz="1520" u="sng">
                <a:solidFill>
                  <a:schemeClr val="hlink"/>
                </a:solidFill>
                <a:hlinkClick r:id="rId4"/>
              </a:rPr>
              <a:t>https://drive.google.com/open?id=0BxZpkR9VKf3wdS1LVEdLTllRQXc</a:t>
            </a:r>
            <a:r>
              <a:rPr lang="en" sz="1520"/>
              <a:t> </a:t>
            </a:r>
            <a:endParaRPr/>
          </a:p>
          <a:p>
            <a:pPr marL="0" lvl="0" indent="0" algn="l" rtl="0">
              <a:lnSpc>
                <a:spcPct val="80000"/>
              </a:lnSpc>
              <a:spcBef>
                <a:spcPts val="304"/>
              </a:spcBef>
              <a:spcAft>
                <a:spcPts val="0"/>
              </a:spcAft>
              <a:buClr>
                <a:schemeClr val="dk1"/>
              </a:buClr>
              <a:buSzPts val="1520"/>
              <a:buNone/>
            </a:pPr>
            <a:r>
              <a:rPr lang="en" sz="1520"/>
              <a:t> </a:t>
            </a:r>
            <a:endParaRPr/>
          </a:p>
          <a:p>
            <a:pPr marL="0" lvl="0" indent="0" algn="l" rtl="0">
              <a:lnSpc>
                <a:spcPct val="80000"/>
              </a:lnSpc>
              <a:spcBef>
                <a:spcPts val="304"/>
              </a:spcBef>
              <a:spcAft>
                <a:spcPts val="0"/>
              </a:spcAft>
              <a:buClr>
                <a:schemeClr val="dk1"/>
              </a:buClr>
              <a:buSzPts val="1520"/>
              <a:buNone/>
            </a:pPr>
            <a:r>
              <a:rPr lang="en" sz="1520"/>
              <a:t>LILAC Blog: </a:t>
            </a:r>
            <a:r>
              <a:rPr lang="en" sz="1520" u="sng">
                <a:solidFill>
                  <a:schemeClr val="hlink"/>
                </a:solidFill>
                <a:hlinkClick r:id="rId5"/>
              </a:rPr>
              <a:t>http://lilac-group.blogspot.com/</a:t>
            </a:r>
            <a:endParaRPr/>
          </a:p>
          <a:p>
            <a:pPr marL="0" lvl="0" indent="0" algn="l" rtl="0">
              <a:lnSpc>
                <a:spcPct val="80000"/>
              </a:lnSpc>
              <a:spcBef>
                <a:spcPts val="304"/>
              </a:spcBef>
              <a:spcAft>
                <a:spcPts val="0"/>
              </a:spcAft>
              <a:buClr>
                <a:schemeClr val="dk1"/>
              </a:buClr>
              <a:buSzPts val="1520"/>
              <a:buNone/>
            </a:pPr>
            <a:r>
              <a:rPr lang="en" sz="1520"/>
              <a:t>Follow us on Twitter: @lilacproject</a:t>
            </a:r>
            <a:endParaRPr sz="1520"/>
          </a:p>
          <a:p>
            <a:pPr marL="0" lvl="0" indent="0" algn="l" rtl="0">
              <a:lnSpc>
                <a:spcPct val="80000"/>
              </a:lnSpc>
              <a:spcBef>
                <a:spcPts val="304"/>
              </a:spcBef>
              <a:spcAft>
                <a:spcPts val="0"/>
              </a:spcAft>
              <a:buClr>
                <a:schemeClr val="dk1"/>
              </a:buClr>
              <a:buSzPts val="1520"/>
              <a:buNone/>
            </a:pPr>
            <a:r>
              <a:rPr lang="en" sz="1520" b="1"/>
              <a:t> </a:t>
            </a:r>
            <a:endParaRPr sz="1520"/>
          </a:p>
          <a:p>
            <a:pPr marL="0" lvl="0" indent="0" algn="l" rtl="0">
              <a:lnSpc>
                <a:spcPct val="80000"/>
              </a:lnSpc>
              <a:spcBef>
                <a:spcPts val="304"/>
              </a:spcBef>
              <a:spcAft>
                <a:spcPts val="0"/>
              </a:spcAft>
              <a:buClr>
                <a:schemeClr val="dk1"/>
              </a:buClr>
              <a:buSzPts val="1520"/>
              <a:buNone/>
            </a:pPr>
            <a:r>
              <a:rPr lang="en" sz="1520" b="1"/>
              <a:t>Join us at the annual Georgia International Conference on Information Literacy:</a:t>
            </a:r>
            <a:endParaRPr sz="1520"/>
          </a:p>
          <a:p>
            <a:pPr marL="0" lvl="0" indent="0" algn="l" rtl="0">
              <a:lnSpc>
                <a:spcPct val="80000"/>
              </a:lnSpc>
              <a:spcBef>
                <a:spcPts val="304"/>
              </a:spcBef>
              <a:spcAft>
                <a:spcPts val="0"/>
              </a:spcAft>
              <a:buClr>
                <a:schemeClr val="dk1"/>
              </a:buClr>
              <a:buSzPts val="1520"/>
              <a:buNone/>
            </a:pPr>
            <a:r>
              <a:rPr lang="en" sz="1520" u="sng">
                <a:solidFill>
                  <a:schemeClr val="hlink"/>
                </a:solidFill>
                <a:hlinkClick r:id="rId6"/>
              </a:rPr>
              <a:t>https://academics.georgiasouthern.edu/ce/conferences/infolit/</a:t>
            </a:r>
            <a:r>
              <a:rPr lang="en" sz="1520"/>
              <a:t> </a:t>
            </a:r>
            <a:endParaRPr/>
          </a:p>
          <a:p>
            <a:pPr marL="0" lvl="0" indent="0" algn="l" rtl="0">
              <a:lnSpc>
                <a:spcPct val="80000"/>
              </a:lnSpc>
              <a:spcBef>
                <a:spcPts val="304"/>
              </a:spcBef>
              <a:spcAft>
                <a:spcPts val="0"/>
              </a:spcAft>
              <a:buClr>
                <a:schemeClr val="dk1"/>
              </a:buClr>
              <a:buSzPts val="1520"/>
              <a:buNone/>
            </a:pPr>
            <a:endParaRPr sz="152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Shape 235"/>
        <p:cNvGrpSpPr/>
        <p:nvPr/>
      </p:nvGrpSpPr>
      <p:grpSpPr>
        <a:xfrm>
          <a:off x="0" y="0"/>
          <a:ext cx="0" cy="0"/>
          <a:chOff x="0" y="0"/>
          <a:chExt cx="0" cy="0"/>
        </a:xfrm>
      </p:grpSpPr>
      <p:sp>
        <p:nvSpPr>
          <p:cNvPr id="236" name="Google Shape;236;p42"/>
          <p:cNvSpPr txBox="1">
            <a:spLocks noGrp="1"/>
          </p:cNvSpPr>
          <p:nvPr>
            <p:ph type="title"/>
          </p:nvPr>
        </p:nvSpPr>
        <p:spPr>
          <a:xfrm>
            <a:off x="457200" y="400049"/>
            <a:ext cx="8229600" cy="425359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3600"/>
              <a:buFont typeface="Arial"/>
              <a:buNone/>
            </a:pPr>
            <a:endParaRPr sz="3600" b="1" i="1" dirty="0">
              <a:solidFill>
                <a:schemeClr val="dk1"/>
              </a:solidFill>
            </a:endParaRPr>
          </a:p>
          <a:p>
            <a:pPr marL="0" lvl="0" indent="0" algn="ctr" rtl="0">
              <a:spcBef>
                <a:spcPts val="0"/>
              </a:spcBef>
              <a:spcAft>
                <a:spcPts val="0"/>
              </a:spcAft>
              <a:buClr>
                <a:schemeClr val="dk1"/>
              </a:buClr>
              <a:buSzPts val="3600"/>
              <a:buFont typeface="Arial"/>
              <a:buNone/>
            </a:pPr>
            <a:r>
              <a:rPr lang="en" sz="3600" b="1" i="1" dirty="0">
                <a:solidFill>
                  <a:schemeClr val="dk1"/>
                </a:solidFill>
              </a:rPr>
              <a:t>Research Behaviors</a:t>
            </a:r>
            <a:br>
              <a:rPr lang="en" sz="3600" b="1" i="1" dirty="0"/>
            </a:br>
            <a:br>
              <a:rPr lang="en" sz="1600" b="1" i="1" dirty="0"/>
            </a:br>
            <a:r>
              <a:rPr lang="en" sz="3000" i="1" dirty="0">
                <a:solidFill>
                  <a:schemeClr val="dk1"/>
                </a:solidFill>
              </a:rPr>
              <a:t>What Project Information Literacy (PIL) </a:t>
            </a:r>
            <a:endParaRPr sz="3000" i="1" dirty="0">
              <a:solidFill>
                <a:schemeClr val="dk1"/>
              </a:solidFill>
            </a:endParaRPr>
          </a:p>
          <a:p>
            <a:pPr marL="0" lvl="0" indent="0" algn="ctr" rtl="0">
              <a:spcBef>
                <a:spcPts val="0"/>
              </a:spcBef>
              <a:spcAft>
                <a:spcPts val="0"/>
              </a:spcAft>
              <a:buClr>
                <a:schemeClr val="dk1"/>
              </a:buClr>
              <a:buSzPts val="3600"/>
              <a:buFont typeface="Arial"/>
              <a:buNone/>
            </a:pPr>
            <a:r>
              <a:rPr lang="en" sz="3000" i="1" dirty="0">
                <a:solidFill>
                  <a:schemeClr val="dk1"/>
                </a:solidFill>
              </a:rPr>
              <a:t>surveys and interviews reveal </a:t>
            </a:r>
            <a:endParaRPr sz="3000" i="1" dirty="0">
              <a:solidFill>
                <a:schemeClr val="dk1"/>
              </a:solidFill>
            </a:endParaRPr>
          </a:p>
          <a:p>
            <a:pPr marL="0" lvl="0" indent="0" algn="ctr" rtl="0">
              <a:spcBef>
                <a:spcPts val="0"/>
              </a:spcBef>
              <a:spcAft>
                <a:spcPts val="0"/>
              </a:spcAft>
              <a:buClr>
                <a:schemeClr val="dk1"/>
              </a:buClr>
              <a:buSzPts val="3600"/>
              <a:buFont typeface="Arial"/>
              <a:buNone/>
            </a:pPr>
            <a:r>
              <a:rPr lang="en" sz="3000" i="1" dirty="0">
                <a:solidFill>
                  <a:schemeClr val="dk1"/>
                </a:solidFill>
              </a:rPr>
              <a:t>about student challenges and strategies</a:t>
            </a:r>
            <a:r>
              <a:rPr lang="en" sz="3600" i="1" dirty="0">
                <a:solidFill>
                  <a:schemeClr val="dk1"/>
                </a:solidFill>
              </a:rPr>
              <a:t> </a:t>
            </a:r>
            <a:br>
              <a:rPr lang="en" sz="3600" i="1" dirty="0">
                <a:solidFill>
                  <a:schemeClr val="dk1"/>
                </a:solidFill>
              </a:rPr>
            </a:br>
            <a:br>
              <a:rPr lang="en" sz="3600" i="1" dirty="0">
                <a:solidFill>
                  <a:schemeClr val="dk1"/>
                </a:solidFill>
              </a:rPr>
            </a:br>
            <a:r>
              <a:rPr lang="en" sz="2800" b="1" dirty="0">
                <a:solidFill>
                  <a:schemeClr val="dk1"/>
                </a:solidFill>
              </a:rPr>
              <a:t>Michele Van </a:t>
            </a:r>
            <a:r>
              <a:rPr lang="en" sz="2800" b="1" dirty="0" err="1">
                <a:solidFill>
                  <a:schemeClr val="dk1"/>
                </a:solidFill>
              </a:rPr>
              <a:t>Hoeck</a:t>
            </a:r>
            <a:br>
              <a:rPr lang="en" sz="2800" dirty="0">
                <a:solidFill>
                  <a:schemeClr val="dk1"/>
                </a:solidFill>
              </a:rPr>
            </a:br>
            <a:r>
              <a:rPr lang="en" sz="2400" i="1" dirty="0">
                <a:solidFill>
                  <a:schemeClr val="dk1"/>
                </a:solidFill>
              </a:rPr>
              <a:t>California State University Maritime</a:t>
            </a:r>
            <a:endParaRPr sz="2400" i="1" dirty="0">
              <a:solidFill>
                <a:schemeClr val="dk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p57"/>
          <p:cNvSpPr txBox="1"/>
          <p:nvPr/>
        </p:nvSpPr>
        <p:spPr>
          <a:xfrm>
            <a:off x="787400" y="874043"/>
            <a:ext cx="7636668" cy="73866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4000">
                <a:solidFill>
                  <a:schemeClr val="dk1"/>
                </a:solidFill>
                <a:latin typeface="Verdana"/>
                <a:ea typeface="Verdana"/>
                <a:cs typeface="Verdana"/>
                <a:sym typeface="Verdana"/>
              </a:rPr>
              <a:t>Project Information Literacy</a:t>
            </a:r>
            <a:endParaRPr/>
          </a:p>
          <a:p>
            <a:pPr marL="0" marR="0" lvl="0" indent="0" algn="l" rtl="0">
              <a:spcBef>
                <a:spcPts val="0"/>
              </a:spcBef>
              <a:spcAft>
                <a:spcPts val="0"/>
              </a:spcAft>
              <a:buNone/>
            </a:pPr>
            <a:r>
              <a:rPr lang="en" sz="1800">
                <a:solidFill>
                  <a:schemeClr val="dk1"/>
                </a:solidFill>
                <a:latin typeface="Verdana"/>
                <a:ea typeface="Verdana"/>
                <a:cs typeface="Verdana"/>
                <a:sym typeface="Verdana"/>
              </a:rPr>
              <a:t>A large-scale study about early adults and their research habits</a:t>
            </a:r>
            <a:endParaRPr sz="1800">
              <a:solidFill>
                <a:schemeClr val="dk1"/>
              </a:solidFill>
              <a:latin typeface="Verdana"/>
              <a:ea typeface="Verdana"/>
              <a:cs typeface="Verdana"/>
              <a:sym typeface="Verdana"/>
            </a:endParaRPr>
          </a:p>
        </p:txBody>
      </p:sp>
      <p:pic>
        <p:nvPicPr>
          <p:cNvPr id="388" name="Google Shape;388;p57" descr="PIL_site_logo.jpg"/>
          <p:cNvPicPr preferRelativeResize="0"/>
          <p:nvPr/>
        </p:nvPicPr>
        <p:blipFill rotWithShape="1">
          <a:blip r:embed="rId3">
            <a:alphaModFix/>
          </a:blip>
          <a:srcRect/>
          <a:stretch/>
        </p:blipFill>
        <p:spPr>
          <a:xfrm>
            <a:off x="3041134" y="1961838"/>
            <a:ext cx="2346900" cy="1571625"/>
          </a:xfrm>
          <a:prstGeom prst="rect">
            <a:avLst/>
          </a:prstGeom>
          <a:noFill/>
          <a:ln>
            <a:noFill/>
          </a:ln>
        </p:spPr>
      </p:pic>
      <p:sp>
        <p:nvSpPr>
          <p:cNvPr id="389" name="Google Shape;389;p57"/>
          <p:cNvSpPr txBox="1"/>
          <p:nvPr/>
        </p:nvSpPr>
        <p:spPr>
          <a:xfrm>
            <a:off x="925286" y="4294414"/>
            <a:ext cx="7108371" cy="53091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 sz="4000">
                <a:solidFill>
                  <a:schemeClr val="dk1"/>
                </a:solidFill>
                <a:latin typeface="Arial"/>
                <a:ea typeface="Arial"/>
                <a:cs typeface="Arial"/>
                <a:sym typeface="Arial"/>
              </a:rPr>
              <a:t>http://projectinfolit.org</a:t>
            </a:r>
            <a:endParaRPr sz="4000">
              <a:solidFill>
                <a:schemeClr val="dk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43"/>
          <p:cNvSpPr txBox="1">
            <a:spLocks noGrp="1"/>
          </p:cNvSpPr>
          <p:nvPr>
            <p:ph type="body" idx="1"/>
          </p:nvPr>
        </p:nvSpPr>
        <p:spPr>
          <a:xfrm>
            <a:off x="0" y="1"/>
            <a:ext cx="9144000" cy="3065673"/>
          </a:xfrm>
          <a:prstGeom prst="rect">
            <a:avLst/>
          </a:prstGeom>
          <a:noFill/>
          <a:ln>
            <a:noFill/>
          </a:ln>
        </p:spPr>
        <p:txBody>
          <a:bodyPr spcFirstLastPara="1" wrap="square" lIns="64275" tIns="32125" rIns="64275" bIns="32125" anchor="t" anchorCtr="0">
            <a:noAutofit/>
          </a:bodyPr>
          <a:lstStyle/>
          <a:p>
            <a:pPr marL="182880" lvl="0" indent="-53339" algn="l" rtl="0">
              <a:spcBef>
                <a:spcPts val="0"/>
              </a:spcBef>
              <a:spcAft>
                <a:spcPts val="0"/>
              </a:spcAft>
              <a:buSzPts val="2040"/>
              <a:buFont typeface="Gill Sans"/>
              <a:buNone/>
            </a:pPr>
            <a:endParaRPr/>
          </a:p>
          <a:p>
            <a:pPr marL="182880" lvl="0" indent="-53339" algn="l" rtl="0">
              <a:spcBef>
                <a:spcPts val="0"/>
              </a:spcBef>
              <a:spcAft>
                <a:spcPts val="0"/>
              </a:spcAft>
              <a:buSzPts val="2040"/>
              <a:buFont typeface="Gill Sans"/>
              <a:buNone/>
            </a:pPr>
            <a:endParaRPr>
              <a:latin typeface="Arial"/>
              <a:ea typeface="Arial"/>
              <a:cs typeface="Arial"/>
              <a:sym typeface="Arial"/>
            </a:endParaRPr>
          </a:p>
          <a:p>
            <a:pPr marL="182880" lvl="0" indent="0" algn="l" rtl="0">
              <a:spcBef>
                <a:spcPts val="0"/>
              </a:spcBef>
              <a:spcAft>
                <a:spcPts val="0"/>
              </a:spcAft>
              <a:buSzPts val="3400"/>
              <a:buFont typeface="Gill Sans"/>
              <a:buNone/>
            </a:pPr>
            <a:endParaRPr sz="4000"/>
          </a:p>
          <a:p>
            <a:pPr marL="182880" lvl="0" indent="-182880" algn="l" rtl="0">
              <a:spcBef>
                <a:spcPts val="480"/>
              </a:spcBef>
              <a:spcAft>
                <a:spcPts val="0"/>
              </a:spcAft>
              <a:buSzPts val="2040"/>
              <a:buFont typeface="Arial"/>
              <a:buNone/>
            </a:pPr>
            <a:endParaRPr/>
          </a:p>
          <a:p>
            <a:pPr marL="182880" lvl="0" indent="-182880" algn="l" rtl="0">
              <a:spcBef>
                <a:spcPts val="480"/>
              </a:spcBef>
              <a:spcAft>
                <a:spcPts val="0"/>
              </a:spcAft>
              <a:buSzPts val="2040"/>
              <a:buFont typeface="Arial"/>
              <a:buNone/>
            </a:pPr>
            <a:endParaRPr/>
          </a:p>
          <a:p>
            <a:pPr marL="182880" lvl="0" indent="-182880" algn="l" rtl="0">
              <a:spcBef>
                <a:spcPts val="480"/>
              </a:spcBef>
              <a:spcAft>
                <a:spcPts val="0"/>
              </a:spcAft>
              <a:buSzPts val="2040"/>
              <a:buFont typeface="Arial"/>
              <a:buNone/>
            </a:pPr>
            <a:r>
              <a:rPr lang="en"/>
              <a:t>  </a:t>
            </a:r>
            <a:endParaRPr/>
          </a:p>
          <a:p>
            <a:pPr marL="182880" lvl="0" indent="-182880" algn="l" rtl="0">
              <a:spcBef>
                <a:spcPts val="480"/>
              </a:spcBef>
              <a:spcAft>
                <a:spcPts val="0"/>
              </a:spcAft>
              <a:buSzPts val="2040"/>
              <a:buFont typeface="Arial"/>
              <a:buNone/>
            </a:pPr>
            <a:endParaRPr/>
          </a:p>
          <a:p>
            <a:pPr marL="182880" lvl="0" indent="-182880" algn="l" rtl="0">
              <a:spcBef>
                <a:spcPts val="480"/>
              </a:spcBef>
              <a:spcAft>
                <a:spcPts val="0"/>
              </a:spcAft>
              <a:buSzPts val="2040"/>
              <a:buFont typeface="Arial"/>
              <a:buNone/>
            </a:pPr>
            <a:endParaRPr/>
          </a:p>
          <a:p>
            <a:pPr marL="182880" lvl="0" indent="-182880" algn="l" rtl="0">
              <a:spcBef>
                <a:spcPts val="480"/>
              </a:spcBef>
              <a:spcAft>
                <a:spcPts val="0"/>
              </a:spcAft>
              <a:buSzPts val="2040"/>
              <a:buFont typeface="Arial"/>
              <a:buNone/>
            </a:pPr>
            <a:endParaRPr/>
          </a:p>
        </p:txBody>
      </p:sp>
      <p:cxnSp>
        <p:nvCxnSpPr>
          <p:cNvPr id="243" name="Google Shape;243;p43"/>
          <p:cNvCxnSpPr/>
          <p:nvPr/>
        </p:nvCxnSpPr>
        <p:spPr>
          <a:xfrm rot="10800000" flipH="1">
            <a:off x="232172" y="2330649"/>
            <a:ext cx="8569152" cy="8372"/>
          </a:xfrm>
          <a:prstGeom prst="straightConnector1">
            <a:avLst/>
          </a:prstGeom>
          <a:noFill/>
          <a:ln w="25400" cap="flat" cmpd="sng">
            <a:solidFill>
              <a:schemeClr val="dk1"/>
            </a:solidFill>
            <a:prstDash val="solid"/>
            <a:round/>
            <a:headEnd type="none" w="med" len="med"/>
            <a:tailEnd type="none" w="med" len="med"/>
          </a:ln>
          <a:effectLst>
            <a:outerShdw blurRad="40000" dist="20000" dir="5400000" rotWithShape="0">
              <a:srgbClr val="808080">
                <a:alpha val="37647"/>
              </a:srgbClr>
            </a:outerShdw>
          </a:effectLst>
        </p:spPr>
      </p:cxnSp>
      <p:sp>
        <p:nvSpPr>
          <p:cNvPr id="244" name="Google Shape;244;p43"/>
          <p:cNvSpPr txBox="1"/>
          <p:nvPr/>
        </p:nvSpPr>
        <p:spPr>
          <a:xfrm>
            <a:off x="75812" y="2698496"/>
            <a:ext cx="927252" cy="55399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1600"/>
              <a:buFont typeface="Gill Sans"/>
              <a:buNone/>
            </a:pPr>
            <a:r>
              <a:rPr lang="en" sz="1600" b="0" i="0" u="none" strike="noStrike" cap="none">
                <a:solidFill>
                  <a:schemeClr val="dk1"/>
                </a:solidFill>
                <a:latin typeface="Arial"/>
                <a:ea typeface="Arial"/>
                <a:cs typeface="Arial"/>
                <a:sym typeface="Arial"/>
              </a:rPr>
              <a:t>2008</a:t>
            </a:r>
            <a:endParaRPr sz="1700" b="0" i="0" u="none" strike="noStrike" cap="none">
              <a:solidFill>
                <a:schemeClr val="dk1"/>
              </a:solidFill>
              <a:latin typeface="Arial"/>
              <a:ea typeface="Arial"/>
              <a:cs typeface="Arial"/>
              <a:sym typeface="Arial"/>
            </a:endParaRPr>
          </a:p>
          <a:p>
            <a:pPr marL="0" marR="0" lvl="0" indent="0" algn="ctr" rtl="0">
              <a:spcBef>
                <a:spcPts val="0"/>
              </a:spcBef>
              <a:spcAft>
                <a:spcPts val="0"/>
              </a:spcAft>
              <a:buClr>
                <a:schemeClr val="dk1"/>
              </a:buClr>
              <a:buSzPts val="1300"/>
              <a:buFont typeface="Gill Sans"/>
              <a:buNone/>
            </a:pPr>
            <a:endParaRPr sz="1300" b="0" i="0" u="none" strike="noStrike" cap="none">
              <a:solidFill>
                <a:schemeClr val="dk1"/>
              </a:solidFill>
              <a:latin typeface="Arial"/>
              <a:ea typeface="Arial"/>
              <a:cs typeface="Arial"/>
              <a:sym typeface="Arial"/>
            </a:endParaRPr>
          </a:p>
          <a:p>
            <a:pPr marL="0" marR="0" lvl="0" indent="0" algn="ctr" rtl="0">
              <a:spcBef>
                <a:spcPts val="0"/>
              </a:spcBef>
              <a:spcAft>
                <a:spcPts val="0"/>
              </a:spcAft>
              <a:buClr>
                <a:schemeClr val="dk1"/>
              </a:buClr>
              <a:buSzPts val="1300"/>
              <a:buFont typeface="Gill Sans"/>
              <a:buNone/>
            </a:pPr>
            <a:r>
              <a:rPr lang="en" sz="1300" b="0" i="0" u="none" strike="noStrike" cap="none">
                <a:solidFill>
                  <a:schemeClr val="dk1"/>
                </a:solidFill>
                <a:latin typeface="Arial"/>
                <a:ea typeface="Arial"/>
                <a:cs typeface="Arial"/>
                <a:sym typeface="Arial"/>
              </a:rPr>
              <a:t>n = 86</a:t>
            </a:r>
            <a:endParaRPr/>
          </a:p>
        </p:txBody>
      </p:sp>
      <p:sp>
        <p:nvSpPr>
          <p:cNvPr id="245" name="Google Shape;245;p43"/>
          <p:cNvSpPr txBox="1"/>
          <p:nvPr/>
        </p:nvSpPr>
        <p:spPr>
          <a:xfrm>
            <a:off x="829021" y="2698497"/>
            <a:ext cx="1087168" cy="888702"/>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1600"/>
              <a:buFont typeface="Gill Sans"/>
              <a:buNone/>
            </a:pPr>
            <a:r>
              <a:rPr lang="en" sz="1600" b="0" i="0" u="none" strike="noStrike" cap="none">
                <a:solidFill>
                  <a:schemeClr val="dk1"/>
                </a:solidFill>
                <a:latin typeface="Arial"/>
                <a:ea typeface="Arial"/>
                <a:cs typeface="Arial"/>
                <a:sym typeface="Arial"/>
              </a:rPr>
              <a:t>2009 2010</a:t>
            </a:r>
            <a:endParaRPr sz="1600" b="0" i="0" u="none" strike="noStrike" cap="none">
              <a:solidFill>
                <a:schemeClr val="dk1"/>
              </a:solidFill>
              <a:latin typeface="Arial"/>
              <a:ea typeface="Arial"/>
              <a:cs typeface="Arial"/>
              <a:sym typeface="Arial"/>
            </a:endParaRPr>
          </a:p>
          <a:p>
            <a:pPr marL="0" marR="0" lvl="0" indent="0" algn="ctr" rtl="0">
              <a:spcBef>
                <a:spcPts val="0"/>
              </a:spcBef>
              <a:spcAft>
                <a:spcPts val="0"/>
              </a:spcAft>
              <a:buClr>
                <a:schemeClr val="dk1"/>
              </a:buClr>
              <a:buSzPts val="1300"/>
              <a:buFont typeface="Gill Sans"/>
              <a:buNone/>
            </a:pPr>
            <a:endParaRPr sz="1300" b="0" i="0" u="none" strike="noStrike" cap="none">
              <a:solidFill>
                <a:schemeClr val="dk1"/>
              </a:solidFill>
              <a:latin typeface="Arial"/>
              <a:ea typeface="Arial"/>
              <a:cs typeface="Arial"/>
              <a:sym typeface="Arial"/>
            </a:endParaRPr>
          </a:p>
          <a:p>
            <a:pPr marL="0" marR="0" lvl="0" indent="0" algn="ctr" rtl="0">
              <a:spcBef>
                <a:spcPts val="0"/>
              </a:spcBef>
              <a:spcAft>
                <a:spcPts val="0"/>
              </a:spcAft>
              <a:buClr>
                <a:schemeClr val="dk1"/>
              </a:buClr>
              <a:buSzPts val="1300"/>
              <a:buFont typeface="Gill Sans"/>
              <a:buNone/>
            </a:pPr>
            <a:r>
              <a:rPr lang="en" sz="1300" b="0" i="0" u="none" strike="noStrike" cap="none">
                <a:solidFill>
                  <a:schemeClr val="dk1"/>
                </a:solidFill>
                <a:latin typeface="Arial"/>
                <a:ea typeface="Arial"/>
                <a:cs typeface="Arial"/>
                <a:sym typeface="Arial"/>
              </a:rPr>
              <a:t>n = 2318</a:t>
            </a:r>
            <a:endParaRPr/>
          </a:p>
          <a:p>
            <a:pPr marL="0" marR="0" lvl="0" indent="0" algn="ctr" rtl="0">
              <a:spcBef>
                <a:spcPts val="0"/>
              </a:spcBef>
              <a:spcAft>
                <a:spcPts val="0"/>
              </a:spcAft>
              <a:buClr>
                <a:schemeClr val="dk1"/>
              </a:buClr>
              <a:buSzPts val="1300"/>
              <a:buFont typeface="Gill Sans"/>
              <a:buNone/>
            </a:pPr>
            <a:r>
              <a:rPr lang="en" sz="1300" b="0" i="0" u="none" strike="noStrike" cap="none">
                <a:solidFill>
                  <a:schemeClr val="dk1"/>
                </a:solidFill>
                <a:latin typeface="Arial"/>
                <a:ea typeface="Arial"/>
                <a:cs typeface="Arial"/>
                <a:sym typeface="Arial"/>
              </a:rPr>
              <a:t>n = 8353</a:t>
            </a:r>
            <a:endParaRPr sz="1300" b="0" i="0" u="none" strike="noStrike" cap="none">
              <a:solidFill>
                <a:schemeClr val="dk1"/>
              </a:solidFill>
              <a:latin typeface="Arial"/>
              <a:ea typeface="Arial"/>
              <a:cs typeface="Arial"/>
              <a:sym typeface="Arial"/>
            </a:endParaRPr>
          </a:p>
        </p:txBody>
      </p:sp>
      <p:sp>
        <p:nvSpPr>
          <p:cNvPr id="246" name="Google Shape;246;p43"/>
          <p:cNvSpPr txBox="1"/>
          <p:nvPr/>
        </p:nvSpPr>
        <p:spPr>
          <a:xfrm>
            <a:off x="1666476" y="2698496"/>
            <a:ext cx="1307083" cy="70403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1400"/>
              <a:buFont typeface="Gill Sans"/>
              <a:buNone/>
            </a:pPr>
            <a:r>
              <a:rPr lang="en" sz="1400" b="0" i="0" u="none" strike="noStrike" cap="none">
                <a:solidFill>
                  <a:schemeClr val="dk1"/>
                </a:solidFill>
                <a:latin typeface="Arial"/>
                <a:ea typeface="Arial"/>
                <a:cs typeface="Arial"/>
                <a:sym typeface="Arial"/>
              </a:rPr>
              <a:t> </a:t>
            </a:r>
            <a:r>
              <a:rPr lang="en" sz="1600" b="0" i="0" u="none" strike="noStrike" cap="none">
                <a:solidFill>
                  <a:schemeClr val="dk1"/>
                </a:solidFill>
                <a:latin typeface="Arial"/>
                <a:ea typeface="Arial"/>
                <a:cs typeface="Arial"/>
                <a:sym typeface="Arial"/>
              </a:rPr>
              <a:t>2010</a:t>
            </a:r>
            <a:endParaRPr sz="1700" b="0" i="0" u="none" strike="noStrike" cap="none">
              <a:solidFill>
                <a:schemeClr val="dk1"/>
              </a:solidFill>
              <a:latin typeface="Arial"/>
              <a:ea typeface="Arial"/>
              <a:cs typeface="Arial"/>
              <a:sym typeface="Arial"/>
            </a:endParaRPr>
          </a:p>
          <a:p>
            <a:pPr marL="0" marR="0" lvl="0" indent="0" algn="ctr" rtl="0">
              <a:spcBef>
                <a:spcPts val="0"/>
              </a:spcBef>
              <a:spcAft>
                <a:spcPts val="0"/>
              </a:spcAft>
              <a:buClr>
                <a:schemeClr val="dk1"/>
              </a:buClr>
              <a:buSzPts val="1300"/>
              <a:buFont typeface="Gill Sans"/>
              <a:buNone/>
            </a:pPr>
            <a:endParaRPr sz="1300" b="0" i="0" u="none" strike="noStrike" cap="none">
              <a:solidFill>
                <a:schemeClr val="dk1"/>
              </a:solidFill>
              <a:latin typeface="Arial"/>
              <a:ea typeface="Arial"/>
              <a:cs typeface="Arial"/>
              <a:sym typeface="Arial"/>
            </a:endParaRPr>
          </a:p>
          <a:p>
            <a:pPr marL="0" marR="0" lvl="0" indent="0" algn="ctr" rtl="0">
              <a:spcBef>
                <a:spcPts val="0"/>
              </a:spcBef>
              <a:spcAft>
                <a:spcPts val="0"/>
              </a:spcAft>
              <a:buClr>
                <a:schemeClr val="dk1"/>
              </a:buClr>
              <a:buSzPts val="1300"/>
              <a:buFont typeface="Gill Sans"/>
              <a:buNone/>
            </a:pPr>
            <a:r>
              <a:rPr lang="en" sz="1300" b="0" i="0" u="none" strike="noStrike" cap="none">
                <a:solidFill>
                  <a:schemeClr val="dk1"/>
                </a:solidFill>
                <a:latin typeface="Arial"/>
                <a:ea typeface="Arial"/>
                <a:cs typeface="Arial"/>
                <a:sym typeface="Arial"/>
              </a:rPr>
              <a:t>n = 191</a:t>
            </a:r>
            <a:endParaRPr/>
          </a:p>
          <a:p>
            <a:pPr marL="0" marR="0" lvl="0" indent="0" algn="ctr" rtl="0">
              <a:spcBef>
                <a:spcPts val="0"/>
              </a:spcBef>
              <a:spcAft>
                <a:spcPts val="0"/>
              </a:spcAft>
              <a:buClr>
                <a:schemeClr val="dk1"/>
              </a:buClr>
              <a:buSzPts val="1300"/>
              <a:buFont typeface="Gill Sans"/>
              <a:buNone/>
            </a:pPr>
            <a:endParaRPr sz="1300" b="0" i="0" u="none" strike="noStrike" cap="none">
              <a:solidFill>
                <a:schemeClr val="dk1"/>
              </a:solidFill>
              <a:latin typeface="Gill Sans"/>
              <a:ea typeface="Gill Sans"/>
              <a:cs typeface="Gill Sans"/>
              <a:sym typeface="Gill Sans"/>
            </a:endParaRPr>
          </a:p>
        </p:txBody>
      </p:sp>
      <p:sp>
        <p:nvSpPr>
          <p:cNvPr id="247" name="Google Shape;247;p43"/>
          <p:cNvSpPr txBox="1"/>
          <p:nvPr/>
        </p:nvSpPr>
        <p:spPr>
          <a:xfrm>
            <a:off x="-55124" y="1741224"/>
            <a:ext cx="1038258" cy="438578"/>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1600"/>
              <a:buFont typeface="Gill Sans"/>
              <a:buNone/>
            </a:pPr>
            <a:r>
              <a:rPr lang="en" sz="1600" b="0" i="0" u="none" strike="noStrike" cap="none">
                <a:solidFill>
                  <a:schemeClr val="dk1"/>
                </a:solidFill>
                <a:latin typeface="Arial"/>
                <a:ea typeface="Arial"/>
                <a:cs typeface="Arial"/>
                <a:sym typeface="Arial"/>
              </a:rPr>
              <a:t>focus </a:t>
            </a:r>
            <a:endParaRPr sz="1600" b="0" i="0" u="none" strike="noStrike" cap="none">
              <a:solidFill>
                <a:schemeClr val="dk1"/>
              </a:solidFill>
              <a:latin typeface="Arial"/>
              <a:ea typeface="Arial"/>
              <a:cs typeface="Arial"/>
              <a:sym typeface="Arial"/>
            </a:endParaRPr>
          </a:p>
          <a:p>
            <a:pPr marL="0" marR="0" lvl="0" indent="0" algn="ctr" rtl="0">
              <a:spcBef>
                <a:spcPts val="0"/>
              </a:spcBef>
              <a:spcAft>
                <a:spcPts val="0"/>
              </a:spcAft>
              <a:buClr>
                <a:schemeClr val="dk1"/>
              </a:buClr>
              <a:buSzPts val="1600"/>
              <a:buFont typeface="Gill Sans"/>
              <a:buNone/>
            </a:pPr>
            <a:r>
              <a:rPr lang="en" sz="1600" b="0" i="0" u="none" strike="noStrike" cap="none">
                <a:solidFill>
                  <a:schemeClr val="dk1"/>
                </a:solidFill>
                <a:latin typeface="Arial"/>
                <a:ea typeface="Arial"/>
                <a:cs typeface="Arial"/>
                <a:sym typeface="Arial"/>
              </a:rPr>
              <a:t>groups</a:t>
            </a:r>
            <a:endParaRPr sz="1600" b="0" i="0" u="none" strike="noStrike" cap="none">
              <a:solidFill>
                <a:schemeClr val="dk1"/>
              </a:solidFill>
              <a:latin typeface="Arial"/>
              <a:ea typeface="Arial"/>
              <a:cs typeface="Arial"/>
              <a:sym typeface="Arial"/>
            </a:endParaRPr>
          </a:p>
        </p:txBody>
      </p:sp>
      <p:sp>
        <p:nvSpPr>
          <p:cNvPr id="248" name="Google Shape;248;p43"/>
          <p:cNvSpPr txBox="1"/>
          <p:nvPr/>
        </p:nvSpPr>
        <p:spPr>
          <a:xfrm>
            <a:off x="1710081" y="1741224"/>
            <a:ext cx="2124293" cy="43857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600"/>
              <a:buFont typeface="Gill Sans"/>
              <a:buNone/>
            </a:pPr>
            <a:r>
              <a:rPr lang="en" sz="1600" b="0" i="0" u="none" strike="noStrike" cap="none">
                <a:solidFill>
                  <a:schemeClr val="dk1"/>
                </a:solidFill>
                <a:latin typeface="Arial"/>
                <a:ea typeface="Arial"/>
                <a:cs typeface="Arial"/>
                <a:sym typeface="Arial"/>
              </a:rPr>
              <a:t>handout 	technology</a:t>
            </a:r>
            <a:endParaRPr sz="1600" b="0" i="0" u="none" strike="noStrike" cap="none">
              <a:solidFill>
                <a:schemeClr val="dk1"/>
              </a:solidFill>
              <a:latin typeface="Arial"/>
              <a:ea typeface="Arial"/>
              <a:cs typeface="Arial"/>
              <a:sym typeface="Arial"/>
            </a:endParaRPr>
          </a:p>
          <a:p>
            <a:pPr marL="0" marR="0" lvl="0" indent="0" algn="l" rtl="0">
              <a:spcBef>
                <a:spcPts val="0"/>
              </a:spcBef>
              <a:spcAft>
                <a:spcPts val="0"/>
              </a:spcAft>
              <a:buClr>
                <a:schemeClr val="dk1"/>
              </a:buClr>
              <a:buSzPts val="1600"/>
              <a:buFont typeface="Gill Sans"/>
              <a:buNone/>
            </a:pPr>
            <a:r>
              <a:rPr lang="en" sz="1600" b="0" i="0" u="none" strike="noStrike" cap="none">
                <a:solidFill>
                  <a:schemeClr val="dk1"/>
                </a:solidFill>
                <a:latin typeface="Arial"/>
                <a:ea typeface="Arial"/>
                <a:cs typeface="Arial"/>
                <a:sym typeface="Arial"/>
              </a:rPr>
              <a:t>analysis    interviews</a:t>
            </a:r>
            <a:endParaRPr sz="1600" b="0" i="0" u="none" strike="noStrike" cap="none">
              <a:solidFill>
                <a:schemeClr val="dk1"/>
              </a:solidFill>
              <a:latin typeface="Arial"/>
              <a:ea typeface="Arial"/>
              <a:cs typeface="Arial"/>
              <a:sym typeface="Arial"/>
            </a:endParaRPr>
          </a:p>
        </p:txBody>
      </p:sp>
      <p:cxnSp>
        <p:nvCxnSpPr>
          <p:cNvPr id="249" name="Google Shape;249;p43"/>
          <p:cNvCxnSpPr/>
          <p:nvPr/>
        </p:nvCxnSpPr>
        <p:spPr>
          <a:xfrm rot="5400000">
            <a:off x="328106" y="2468501"/>
            <a:ext cx="269565" cy="2232"/>
          </a:xfrm>
          <a:prstGeom prst="straightConnector1">
            <a:avLst/>
          </a:prstGeom>
          <a:noFill/>
          <a:ln w="25400" cap="flat" cmpd="sng">
            <a:solidFill>
              <a:schemeClr val="dk1"/>
            </a:solidFill>
            <a:prstDash val="solid"/>
            <a:round/>
            <a:headEnd type="none" w="med" len="med"/>
            <a:tailEnd type="none" w="med" len="med"/>
          </a:ln>
          <a:effectLst>
            <a:outerShdw blurRad="40000" dist="20000" dir="5400000" rotWithShape="0">
              <a:srgbClr val="808080">
                <a:alpha val="37647"/>
              </a:srgbClr>
            </a:outerShdw>
          </a:effectLst>
        </p:spPr>
      </p:cxnSp>
      <p:cxnSp>
        <p:nvCxnSpPr>
          <p:cNvPr id="250" name="Google Shape;250;p43"/>
          <p:cNvCxnSpPr/>
          <p:nvPr/>
        </p:nvCxnSpPr>
        <p:spPr>
          <a:xfrm rot="5400000">
            <a:off x="1237263" y="2473245"/>
            <a:ext cx="269565" cy="1117"/>
          </a:xfrm>
          <a:prstGeom prst="straightConnector1">
            <a:avLst/>
          </a:prstGeom>
          <a:noFill/>
          <a:ln w="25400" cap="flat" cmpd="sng">
            <a:solidFill>
              <a:schemeClr val="dk1"/>
            </a:solidFill>
            <a:prstDash val="solid"/>
            <a:round/>
            <a:headEnd type="none" w="med" len="med"/>
            <a:tailEnd type="none" w="med" len="med"/>
          </a:ln>
          <a:effectLst>
            <a:outerShdw blurRad="40000" dist="20000" dir="5400000" rotWithShape="0">
              <a:srgbClr val="808080">
                <a:alpha val="37647"/>
              </a:srgbClr>
            </a:outerShdw>
          </a:effectLst>
        </p:spPr>
      </p:cxnSp>
      <p:sp>
        <p:nvSpPr>
          <p:cNvPr id="251" name="Google Shape;251;p43"/>
          <p:cNvSpPr txBox="1"/>
          <p:nvPr/>
        </p:nvSpPr>
        <p:spPr>
          <a:xfrm>
            <a:off x="2638051" y="2698496"/>
            <a:ext cx="1096119" cy="55399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1600"/>
              <a:buFont typeface="Gill Sans"/>
              <a:buNone/>
            </a:pPr>
            <a:r>
              <a:rPr lang="en" sz="1600" b="0" i="0" u="none" strike="noStrike" cap="none">
                <a:solidFill>
                  <a:schemeClr val="dk1"/>
                </a:solidFill>
                <a:latin typeface="Arial"/>
                <a:ea typeface="Arial"/>
                <a:cs typeface="Arial"/>
                <a:sym typeface="Arial"/>
              </a:rPr>
              <a:t>2011</a:t>
            </a:r>
            <a:endParaRPr sz="1700" b="0" i="0" u="none" strike="noStrike" cap="none">
              <a:solidFill>
                <a:schemeClr val="dk1"/>
              </a:solidFill>
              <a:latin typeface="Arial"/>
              <a:ea typeface="Arial"/>
              <a:cs typeface="Arial"/>
              <a:sym typeface="Arial"/>
            </a:endParaRPr>
          </a:p>
          <a:p>
            <a:pPr marL="0" marR="0" lvl="0" indent="0" algn="ctr" rtl="0">
              <a:spcBef>
                <a:spcPts val="0"/>
              </a:spcBef>
              <a:spcAft>
                <a:spcPts val="0"/>
              </a:spcAft>
              <a:buClr>
                <a:schemeClr val="dk1"/>
              </a:buClr>
              <a:buSzPts val="1300"/>
              <a:buFont typeface="Gill Sans"/>
              <a:buNone/>
            </a:pPr>
            <a:endParaRPr sz="1300" b="0" i="0" u="none" strike="noStrike" cap="none">
              <a:solidFill>
                <a:schemeClr val="dk1"/>
              </a:solidFill>
              <a:latin typeface="Arial"/>
              <a:ea typeface="Arial"/>
              <a:cs typeface="Arial"/>
              <a:sym typeface="Arial"/>
            </a:endParaRPr>
          </a:p>
          <a:p>
            <a:pPr marL="0" marR="0" lvl="0" indent="0" algn="ctr" rtl="0">
              <a:spcBef>
                <a:spcPts val="0"/>
              </a:spcBef>
              <a:spcAft>
                <a:spcPts val="0"/>
              </a:spcAft>
              <a:buClr>
                <a:schemeClr val="dk1"/>
              </a:buClr>
              <a:buSzPts val="1300"/>
              <a:buFont typeface="Gill Sans"/>
              <a:buNone/>
            </a:pPr>
            <a:r>
              <a:rPr lang="en" sz="1300" b="0" i="0" u="none" strike="noStrike" cap="none">
                <a:solidFill>
                  <a:schemeClr val="dk1"/>
                </a:solidFill>
                <a:latin typeface="Arial"/>
                <a:ea typeface="Arial"/>
                <a:cs typeface="Arial"/>
                <a:sym typeface="Arial"/>
              </a:rPr>
              <a:t>n = 560</a:t>
            </a:r>
            <a:endParaRPr/>
          </a:p>
        </p:txBody>
      </p:sp>
      <p:cxnSp>
        <p:nvCxnSpPr>
          <p:cNvPr id="252" name="Google Shape;252;p43"/>
          <p:cNvCxnSpPr/>
          <p:nvPr/>
        </p:nvCxnSpPr>
        <p:spPr>
          <a:xfrm rot="5400000">
            <a:off x="2186213" y="2485919"/>
            <a:ext cx="268728" cy="1117"/>
          </a:xfrm>
          <a:prstGeom prst="straightConnector1">
            <a:avLst/>
          </a:prstGeom>
          <a:noFill/>
          <a:ln w="25400" cap="flat" cmpd="sng">
            <a:solidFill>
              <a:schemeClr val="dk1"/>
            </a:solidFill>
            <a:prstDash val="solid"/>
            <a:round/>
            <a:headEnd type="none" w="med" len="med"/>
            <a:tailEnd type="none" w="med" len="med"/>
          </a:ln>
          <a:effectLst>
            <a:outerShdw blurRad="40000" dist="20000" dir="5400000" rotWithShape="0">
              <a:srgbClr val="808080">
                <a:alpha val="37647"/>
              </a:srgbClr>
            </a:outerShdw>
          </a:effectLst>
        </p:spPr>
      </p:cxnSp>
      <p:cxnSp>
        <p:nvCxnSpPr>
          <p:cNvPr id="253" name="Google Shape;253;p43"/>
          <p:cNvCxnSpPr/>
          <p:nvPr/>
        </p:nvCxnSpPr>
        <p:spPr>
          <a:xfrm rot="5400000">
            <a:off x="3050212" y="2472688"/>
            <a:ext cx="269565" cy="2232"/>
          </a:xfrm>
          <a:prstGeom prst="straightConnector1">
            <a:avLst/>
          </a:prstGeom>
          <a:noFill/>
          <a:ln w="25400" cap="flat" cmpd="sng">
            <a:solidFill>
              <a:schemeClr val="dk1"/>
            </a:solidFill>
            <a:prstDash val="solid"/>
            <a:round/>
            <a:headEnd type="none" w="med" len="med"/>
            <a:tailEnd type="none" w="med" len="med"/>
          </a:ln>
          <a:effectLst>
            <a:outerShdw blurRad="40000" dist="20000" dir="5400000" rotWithShape="0">
              <a:srgbClr val="808080">
                <a:alpha val="37647"/>
              </a:srgbClr>
            </a:outerShdw>
          </a:effectLst>
        </p:spPr>
      </p:cxnSp>
      <p:sp>
        <p:nvSpPr>
          <p:cNvPr id="254" name="Google Shape;254;p43"/>
          <p:cNvSpPr txBox="1"/>
          <p:nvPr/>
        </p:nvSpPr>
        <p:spPr>
          <a:xfrm>
            <a:off x="827190" y="324641"/>
            <a:ext cx="7441699" cy="846383"/>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3200"/>
              <a:buFont typeface="Gill Sans"/>
              <a:buNone/>
            </a:pPr>
            <a:r>
              <a:rPr lang="en" sz="3200" b="1" i="0" u="none" strike="noStrike" cap="none">
                <a:solidFill>
                  <a:schemeClr val="dk1"/>
                </a:solidFill>
                <a:latin typeface="Arial"/>
                <a:ea typeface="Arial"/>
                <a:cs typeface="Arial"/>
                <a:sym typeface="Arial"/>
              </a:rPr>
              <a:t>Ten PIL Studies</a:t>
            </a:r>
            <a:endParaRPr sz="3200" b="1" i="0" u="none" strike="noStrike" cap="none">
              <a:solidFill>
                <a:schemeClr val="dk1"/>
              </a:solidFill>
              <a:latin typeface="Arial"/>
              <a:ea typeface="Arial"/>
              <a:cs typeface="Arial"/>
              <a:sym typeface="Arial"/>
            </a:endParaRPr>
          </a:p>
          <a:p>
            <a:pPr marL="0" marR="0" lvl="0" indent="0" algn="ctr" rtl="0">
              <a:spcBef>
                <a:spcPts val="422"/>
              </a:spcBef>
              <a:spcAft>
                <a:spcPts val="0"/>
              </a:spcAft>
              <a:buClr>
                <a:schemeClr val="dk1"/>
              </a:buClr>
              <a:buSzPts val="3200"/>
              <a:buFont typeface="Gill Sans"/>
              <a:buNone/>
            </a:pPr>
            <a:r>
              <a:rPr lang="en" sz="3200" b="1" i="0" u="none" strike="noStrike" cap="none">
                <a:solidFill>
                  <a:schemeClr val="dk1"/>
                </a:solidFill>
                <a:latin typeface="Arial"/>
                <a:ea typeface="Arial"/>
                <a:cs typeface="Arial"/>
                <a:sym typeface="Arial"/>
              </a:rPr>
              <a:t>22,000 students, 89 US campuses</a:t>
            </a:r>
            <a:endParaRPr sz="3200" b="1" i="0" u="none" strike="noStrike" cap="none">
              <a:solidFill>
                <a:schemeClr val="dk1"/>
              </a:solidFill>
              <a:latin typeface="Arial"/>
              <a:ea typeface="Arial"/>
              <a:cs typeface="Arial"/>
              <a:sym typeface="Arial"/>
            </a:endParaRPr>
          </a:p>
        </p:txBody>
      </p:sp>
      <p:cxnSp>
        <p:nvCxnSpPr>
          <p:cNvPr id="255" name="Google Shape;255;p43"/>
          <p:cNvCxnSpPr/>
          <p:nvPr/>
        </p:nvCxnSpPr>
        <p:spPr>
          <a:xfrm rot="5400000">
            <a:off x="5238526" y="2492269"/>
            <a:ext cx="268728" cy="1117"/>
          </a:xfrm>
          <a:prstGeom prst="straightConnector1">
            <a:avLst/>
          </a:prstGeom>
          <a:noFill/>
          <a:ln w="25400" cap="flat" cmpd="sng">
            <a:solidFill>
              <a:schemeClr val="dk1"/>
            </a:solidFill>
            <a:prstDash val="solid"/>
            <a:round/>
            <a:headEnd type="none" w="med" len="med"/>
            <a:tailEnd type="none" w="med" len="med"/>
          </a:ln>
          <a:effectLst>
            <a:outerShdw blurRad="40000" dist="20000" dir="5400000" rotWithShape="0">
              <a:srgbClr val="808080">
                <a:alpha val="37647"/>
              </a:srgbClr>
            </a:outerShdw>
          </a:effectLst>
        </p:spPr>
      </p:cxnSp>
      <p:sp>
        <p:nvSpPr>
          <p:cNvPr id="256" name="Google Shape;256;p43"/>
          <p:cNvSpPr txBox="1"/>
          <p:nvPr/>
        </p:nvSpPr>
        <p:spPr>
          <a:xfrm>
            <a:off x="3834375" y="2668635"/>
            <a:ext cx="3241340" cy="78482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Gill Sans"/>
              <a:buNone/>
            </a:pPr>
            <a:r>
              <a:rPr lang="en" sz="1400" b="0" i="0" u="none" strike="noStrike" cap="none">
                <a:solidFill>
                  <a:schemeClr val="dk1"/>
                </a:solidFill>
                <a:latin typeface="Gill Sans"/>
                <a:ea typeface="Gill Sans"/>
                <a:cs typeface="Gill Sans"/>
                <a:sym typeface="Gill Sans"/>
              </a:rPr>
              <a:t>   </a:t>
            </a:r>
            <a:r>
              <a:rPr lang="en" sz="1600" b="0" i="0" u="none" strike="noStrike" cap="none">
                <a:solidFill>
                  <a:schemeClr val="dk1"/>
                </a:solidFill>
                <a:latin typeface="Arial"/>
                <a:ea typeface="Arial"/>
                <a:cs typeface="Arial"/>
                <a:sym typeface="Arial"/>
              </a:rPr>
              <a:t>2012</a:t>
            </a:r>
            <a:r>
              <a:rPr lang="en" sz="1700" b="0" i="0" u="none" strike="noStrike" cap="none">
                <a:solidFill>
                  <a:schemeClr val="dk1"/>
                </a:solidFill>
                <a:latin typeface="Arial"/>
                <a:ea typeface="Arial"/>
                <a:cs typeface="Arial"/>
                <a:sym typeface="Arial"/>
              </a:rPr>
              <a:t>	     </a:t>
            </a:r>
            <a:r>
              <a:rPr lang="en" sz="1600" b="0" i="0" u="none" strike="noStrike" cap="none">
                <a:solidFill>
                  <a:schemeClr val="dk1"/>
                </a:solidFill>
                <a:latin typeface="Arial"/>
                <a:ea typeface="Arial"/>
                <a:cs typeface="Arial"/>
                <a:sym typeface="Arial"/>
              </a:rPr>
              <a:t>2013</a:t>
            </a:r>
            <a:r>
              <a:rPr lang="en" sz="1700" b="0" i="0" u="none" strike="noStrike" cap="none">
                <a:solidFill>
                  <a:schemeClr val="dk1"/>
                </a:solidFill>
                <a:latin typeface="Arial"/>
                <a:ea typeface="Arial"/>
                <a:cs typeface="Arial"/>
                <a:sym typeface="Arial"/>
              </a:rPr>
              <a:t>	    </a:t>
            </a:r>
            <a:r>
              <a:rPr lang="en" sz="1600" b="0" i="0" u="none" strike="noStrike" cap="none">
                <a:solidFill>
                  <a:schemeClr val="dk1"/>
                </a:solidFill>
                <a:latin typeface="Arial"/>
                <a:ea typeface="Arial"/>
                <a:cs typeface="Arial"/>
                <a:sym typeface="Arial"/>
              </a:rPr>
              <a:t>2014-15</a:t>
            </a:r>
            <a:endParaRPr sz="1600" b="0" i="0" u="none" strike="noStrike" cap="none">
              <a:solidFill>
                <a:schemeClr val="dk1"/>
              </a:solidFill>
              <a:latin typeface="Arial"/>
              <a:ea typeface="Arial"/>
              <a:cs typeface="Arial"/>
              <a:sym typeface="Arial"/>
            </a:endParaRPr>
          </a:p>
          <a:p>
            <a:pPr marL="0" marR="0" lvl="0" indent="0" algn="ctr" rtl="0">
              <a:spcBef>
                <a:spcPts val="0"/>
              </a:spcBef>
              <a:spcAft>
                <a:spcPts val="0"/>
              </a:spcAft>
              <a:buClr>
                <a:schemeClr val="dk1"/>
              </a:buClr>
              <a:buSzPts val="1900"/>
              <a:buFont typeface="Gill Sans"/>
              <a:buNone/>
            </a:pPr>
            <a:endParaRPr sz="1900" b="1" i="0" u="none" strike="noStrike" cap="none">
              <a:solidFill>
                <a:schemeClr val="dk1"/>
              </a:solidFill>
              <a:latin typeface="Arial"/>
              <a:ea typeface="Arial"/>
              <a:cs typeface="Arial"/>
              <a:sym typeface="Arial"/>
            </a:endParaRPr>
          </a:p>
          <a:p>
            <a:pPr marL="0" marR="0" lvl="0" indent="0" algn="l" rtl="0">
              <a:spcBef>
                <a:spcPts val="0"/>
              </a:spcBef>
              <a:spcAft>
                <a:spcPts val="0"/>
              </a:spcAft>
              <a:buClr>
                <a:schemeClr val="dk1"/>
              </a:buClr>
              <a:buSzPts val="1300"/>
              <a:buFont typeface="Gill Sans"/>
              <a:buNone/>
            </a:pPr>
            <a:r>
              <a:rPr lang="en" sz="1300" b="0" i="0" u="none" strike="noStrike" cap="none">
                <a:solidFill>
                  <a:schemeClr val="dk1"/>
                </a:solidFill>
                <a:latin typeface="Arial"/>
                <a:ea typeface="Arial"/>
                <a:cs typeface="Arial"/>
                <a:sym typeface="Arial"/>
              </a:rPr>
              <a:t>    n = 23	        n = 35	     	n = 60</a:t>
            </a:r>
            <a:endParaRPr/>
          </a:p>
          <a:p>
            <a:pPr marL="0" marR="0" lvl="0" indent="0" algn="l" rtl="0">
              <a:spcBef>
                <a:spcPts val="0"/>
              </a:spcBef>
              <a:spcAft>
                <a:spcPts val="0"/>
              </a:spcAft>
              <a:buClr>
                <a:schemeClr val="dk1"/>
              </a:buClr>
              <a:buSzPts val="1300"/>
              <a:buFont typeface="Gill Sans"/>
              <a:buNone/>
            </a:pPr>
            <a:r>
              <a:rPr lang="en" sz="1300" b="0" i="0" u="none" strike="noStrike" cap="none">
                <a:solidFill>
                  <a:schemeClr val="dk1"/>
                </a:solidFill>
                <a:latin typeface="Arial"/>
                <a:ea typeface="Arial"/>
                <a:cs typeface="Arial"/>
                <a:sym typeface="Arial"/>
              </a:rPr>
              <a:t>    n = 33	       n = 1941       n =  4000</a:t>
            </a:r>
            <a:endParaRPr sz="1300" b="0" i="0" u="none" strike="noStrike" cap="none">
              <a:solidFill>
                <a:schemeClr val="dk1"/>
              </a:solidFill>
              <a:latin typeface="Arial"/>
              <a:ea typeface="Arial"/>
              <a:cs typeface="Arial"/>
              <a:sym typeface="Arial"/>
            </a:endParaRPr>
          </a:p>
        </p:txBody>
      </p:sp>
      <p:sp>
        <p:nvSpPr>
          <p:cNvPr id="257" name="Google Shape;257;p43"/>
          <p:cNvSpPr txBox="1"/>
          <p:nvPr/>
        </p:nvSpPr>
        <p:spPr>
          <a:xfrm>
            <a:off x="827189" y="1761781"/>
            <a:ext cx="954781" cy="418022"/>
          </a:xfrm>
          <a:prstGeom prst="rect">
            <a:avLst/>
          </a:prstGeom>
          <a:noFill/>
          <a:ln>
            <a:noFill/>
          </a:ln>
        </p:spPr>
        <p:txBody>
          <a:bodyPr spcFirstLastPara="1" wrap="square" lIns="64275" tIns="32125" rIns="64275" bIns="32125" anchor="t" anchorCtr="0">
            <a:noAutofit/>
          </a:bodyPr>
          <a:lstStyle/>
          <a:p>
            <a:pPr marL="0" marR="0" lvl="0" indent="0" algn="ctr" rtl="0">
              <a:spcBef>
                <a:spcPts val="0"/>
              </a:spcBef>
              <a:spcAft>
                <a:spcPts val="0"/>
              </a:spcAft>
              <a:buClr>
                <a:schemeClr val="dk1"/>
              </a:buClr>
              <a:buSzPts val="1600"/>
              <a:buFont typeface="Gill Sans"/>
              <a:buNone/>
            </a:pPr>
            <a:r>
              <a:rPr lang="en" sz="1600" b="0" i="0" u="none" strike="noStrike" cap="none">
                <a:solidFill>
                  <a:schemeClr val="dk1"/>
                </a:solidFill>
                <a:latin typeface="Arial"/>
                <a:ea typeface="Arial"/>
                <a:cs typeface="Arial"/>
                <a:sym typeface="Arial"/>
              </a:rPr>
              <a:t>online surveys </a:t>
            </a:r>
            <a:r>
              <a:rPr lang="en" sz="1600" b="0" i="0" u="none" strike="noStrike" cap="none">
                <a:solidFill>
                  <a:schemeClr val="dk1"/>
                </a:solidFill>
                <a:latin typeface="Gill Sans"/>
                <a:ea typeface="Gill Sans"/>
                <a:cs typeface="Gill Sans"/>
                <a:sym typeface="Gill Sans"/>
              </a:rPr>
              <a:t>  </a:t>
            </a:r>
            <a:endParaRPr sz="1600" b="0" i="0" u="none" strike="noStrike" cap="none">
              <a:solidFill>
                <a:schemeClr val="dk1"/>
              </a:solidFill>
              <a:latin typeface="Gill Sans"/>
              <a:ea typeface="Gill Sans"/>
              <a:cs typeface="Gill Sans"/>
              <a:sym typeface="Gill Sans"/>
            </a:endParaRPr>
          </a:p>
        </p:txBody>
      </p:sp>
      <p:cxnSp>
        <p:nvCxnSpPr>
          <p:cNvPr id="258" name="Google Shape;258;p43"/>
          <p:cNvCxnSpPr/>
          <p:nvPr/>
        </p:nvCxnSpPr>
        <p:spPr>
          <a:xfrm rot="5400000">
            <a:off x="6228384" y="2457631"/>
            <a:ext cx="268728" cy="1117"/>
          </a:xfrm>
          <a:prstGeom prst="straightConnector1">
            <a:avLst/>
          </a:prstGeom>
          <a:noFill/>
          <a:ln w="25400" cap="flat" cmpd="sng">
            <a:solidFill>
              <a:schemeClr val="dk1"/>
            </a:solidFill>
            <a:prstDash val="solid"/>
            <a:round/>
            <a:headEnd type="none" w="med" len="med"/>
            <a:tailEnd type="none" w="med" len="med"/>
          </a:ln>
          <a:effectLst>
            <a:outerShdw blurRad="40000" dist="20000" dir="5400000" rotWithShape="0">
              <a:srgbClr val="808080">
                <a:alpha val="37647"/>
              </a:srgbClr>
            </a:outerShdw>
          </a:effectLst>
        </p:spPr>
      </p:cxnSp>
      <p:sp>
        <p:nvSpPr>
          <p:cNvPr id="259" name="Google Shape;259;p43"/>
          <p:cNvSpPr txBox="1"/>
          <p:nvPr/>
        </p:nvSpPr>
        <p:spPr>
          <a:xfrm>
            <a:off x="3834374" y="1760076"/>
            <a:ext cx="3241340" cy="418022"/>
          </a:xfrm>
          <a:prstGeom prst="rect">
            <a:avLst/>
          </a:prstGeom>
          <a:noFill/>
          <a:ln>
            <a:noFill/>
          </a:ln>
        </p:spPr>
        <p:txBody>
          <a:bodyPr spcFirstLastPara="1" wrap="square" lIns="64275" tIns="32125" rIns="64275" bIns="32125" anchor="t" anchorCtr="0">
            <a:noAutofit/>
          </a:bodyPr>
          <a:lstStyle/>
          <a:p>
            <a:pPr marL="0" marR="0" lvl="0" indent="0" algn="l" rtl="0">
              <a:spcBef>
                <a:spcPts val="0"/>
              </a:spcBef>
              <a:spcAft>
                <a:spcPts val="0"/>
              </a:spcAft>
              <a:buClr>
                <a:schemeClr val="dk1"/>
              </a:buClr>
              <a:buSzPts val="1600"/>
              <a:buFont typeface="Gill Sans"/>
              <a:buNone/>
            </a:pPr>
            <a:r>
              <a:rPr lang="en" sz="1600" b="0" i="0" u="none" strike="noStrike" cap="none">
                <a:solidFill>
                  <a:schemeClr val="dk1"/>
                </a:solidFill>
                <a:latin typeface="Arial"/>
                <a:ea typeface="Arial"/>
                <a:cs typeface="Arial"/>
                <a:sym typeface="Arial"/>
              </a:rPr>
              <a:t>workplace   freshmen    lifelong</a:t>
            </a:r>
            <a:endParaRPr/>
          </a:p>
          <a:p>
            <a:pPr marL="0" marR="0" lvl="0" indent="0" algn="l" rtl="0">
              <a:spcBef>
                <a:spcPts val="0"/>
              </a:spcBef>
              <a:spcAft>
                <a:spcPts val="0"/>
              </a:spcAft>
              <a:buClr>
                <a:schemeClr val="dk1"/>
              </a:buClr>
              <a:buSzPts val="1600"/>
              <a:buFont typeface="Gill Sans"/>
              <a:buNone/>
            </a:pPr>
            <a:r>
              <a:rPr lang="en" sz="1600" b="0" i="0" u="none" strike="noStrike" cap="none">
                <a:solidFill>
                  <a:schemeClr val="dk1"/>
                </a:solidFill>
                <a:latin typeface="Arial"/>
                <a:ea typeface="Arial"/>
                <a:cs typeface="Arial"/>
                <a:sym typeface="Arial"/>
              </a:rPr>
              <a:t>				      learning</a:t>
            </a:r>
            <a:endParaRPr sz="1600" b="0" i="0" u="none" strike="noStrike" cap="none">
              <a:solidFill>
                <a:schemeClr val="dk1"/>
              </a:solidFill>
              <a:latin typeface="Arial"/>
              <a:ea typeface="Arial"/>
              <a:cs typeface="Arial"/>
              <a:sym typeface="Arial"/>
            </a:endParaRPr>
          </a:p>
        </p:txBody>
      </p:sp>
      <p:cxnSp>
        <p:nvCxnSpPr>
          <p:cNvPr id="260" name="Google Shape;260;p43"/>
          <p:cNvCxnSpPr/>
          <p:nvPr/>
        </p:nvCxnSpPr>
        <p:spPr>
          <a:xfrm rot="5400000">
            <a:off x="4163862" y="2449108"/>
            <a:ext cx="268728" cy="1117"/>
          </a:xfrm>
          <a:prstGeom prst="straightConnector1">
            <a:avLst/>
          </a:prstGeom>
          <a:noFill/>
          <a:ln w="25400" cap="flat" cmpd="sng">
            <a:solidFill>
              <a:schemeClr val="dk1"/>
            </a:solidFill>
            <a:prstDash val="solid"/>
            <a:round/>
            <a:headEnd type="none" w="med" len="med"/>
            <a:tailEnd type="none" w="med" len="med"/>
          </a:ln>
          <a:effectLst>
            <a:outerShdw blurRad="40000" dist="20000" dir="5400000" rotWithShape="0">
              <a:srgbClr val="808080">
                <a:alpha val="37647"/>
              </a:srgbClr>
            </a:outerShdw>
          </a:effectLst>
        </p:spPr>
      </p:cxnSp>
      <p:sp>
        <p:nvSpPr>
          <p:cNvPr id="261" name="Google Shape;261;p43"/>
          <p:cNvSpPr txBox="1"/>
          <p:nvPr/>
        </p:nvSpPr>
        <p:spPr>
          <a:xfrm>
            <a:off x="6890657" y="1751912"/>
            <a:ext cx="2155371" cy="43858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600" b="0" i="0" u="none" strike="noStrike" cap="none">
                <a:solidFill>
                  <a:schemeClr val="dk1"/>
                </a:solidFill>
                <a:latin typeface="Arial"/>
                <a:ea typeface="Arial"/>
                <a:cs typeface="Arial"/>
                <a:sym typeface="Arial"/>
              </a:rPr>
              <a:t>learning	    </a:t>
            </a:r>
            <a:r>
              <a:rPr lang="en" sz="1500" b="0" i="0" u="none" strike="noStrike" cap="none">
                <a:solidFill>
                  <a:schemeClr val="dk1"/>
                </a:solidFill>
                <a:latin typeface="Arial"/>
                <a:ea typeface="Arial"/>
                <a:cs typeface="Arial"/>
                <a:sym typeface="Arial"/>
              </a:rPr>
              <a:t>news</a:t>
            </a:r>
            <a:endParaRPr/>
          </a:p>
          <a:p>
            <a:pPr marL="0" marR="0" lvl="0" indent="0" algn="l" rtl="0">
              <a:spcBef>
                <a:spcPts val="0"/>
              </a:spcBef>
              <a:spcAft>
                <a:spcPts val="0"/>
              </a:spcAft>
              <a:buNone/>
            </a:pPr>
            <a:r>
              <a:rPr lang="en" sz="1600">
                <a:solidFill>
                  <a:schemeClr val="dk1"/>
                </a:solidFill>
                <a:latin typeface="Arial"/>
                <a:ea typeface="Arial"/>
                <a:cs typeface="Arial"/>
                <a:sym typeface="Arial"/>
              </a:rPr>
              <a:t>spaces    </a:t>
            </a:r>
            <a:r>
              <a:rPr lang="en" sz="1500">
                <a:solidFill>
                  <a:schemeClr val="dk1"/>
                </a:solidFill>
                <a:latin typeface="Arial"/>
                <a:ea typeface="Arial"/>
                <a:cs typeface="Arial"/>
                <a:sym typeface="Arial"/>
              </a:rPr>
              <a:t>engagement</a:t>
            </a:r>
            <a:endParaRPr sz="1500">
              <a:solidFill>
                <a:schemeClr val="dk1"/>
              </a:solidFill>
              <a:latin typeface="Arial"/>
              <a:ea typeface="Arial"/>
              <a:cs typeface="Arial"/>
              <a:sym typeface="Arial"/>
            </a:endParaRPr>
          </a:p>
        </p:txBody>
      </p:sp>
      <p:cxnSp>
        <p:nvCxnSpPr>
          <p:cNvPr id="262" name="Google Shape;262;p43"/>
          <p:cNvCxnSpPr/>
          <p:nvPr/>
        </p:nvCxnSpPr>
        <p:spPr>
          <a:xfrm rot="5400000">
            <a:off x="7164555" y="2478661"/>
            <a:ext cx="268728" cy="1117"/>
          </a:xfrm>
          <a:prstGeom prst="straightConnector1">
            <a:avLst/>
          </a:prstGeom>
          <a:noFill/>
          <a:ln w="25400" cap="flat" cmpd="sng">
            <a:solidFill>
              <a:schemeClr val="dk1"/>
            </a:solidFill>
            <a:prstDash val="solid"/>
            <a:round/>
            <a:headEnd type="none" w="med" len="med"/>
            <a:tailEnd type="none" w="med" len="med"/>
          </a:ln>
          <a:effectLst>
            <a:outerShdw blurRad="40000" dist="20000" dir="5400000" rotWithShape="0">
              <a:srgbClr val="808080">
                <a:alpha val="37647"/>
              </a:srgbClr>
            </a:outerShdw>
          </a:effectLst>
        </p:spPr>
      </p:cxnSp>
      <p:cxnSp>
        <p:nvCxnSpPr>
          <p:cNvPr id="263" name="Google Shape;263;p43"/>
          <p:cNvCxnSpPr/>
          <p:nvPr/>
        </p:nvCxnSpPr>
        <p:spPr>
          <a:xfrm rot="5400000">
            <a:off x="8329328" y="2453628"/>
            <a:ext cx="268728" cy="1117"/>
          </a:xfrm>
          <a:prstGeom prst="straightConnector1">
            <a:avLst/>
          </a:prstGeom>
          <a:noFill/>
          <a:ln w="25400" cap="flat" cmpd="sng">
            <a:solidFill>
              <a:schemeClr val="dk1"/>
            </a:solidFill>
            <a:prstDash val="solid"/>
            <a:round/>
            <a:headEnd type="none" w="med" len="med"/>
            <a:tailEnd type="none" w="med" len="med"/>
          </a:ln>
          <a:effectLst>
            <a:outerShdw blurRad="40000" dist="20000" dir="5400000" rotWithShape="0">
              <a:srgbClr val="808080">
                <a:alpha val="37647"/>
              </a:srgbClr>
            </a:outerShdw>
          </a:effectLst>
        </p:spPr>
      </p:cxnSp>
      <p:sp>
        <p:nvSpPr>
          <p:cNvPr id="264" name="Google Shape;264;p43"/>
          <p:cNvSpPr txBox="1"/>
          <p:nvPr/>
        </p:nvSpPr>
        <p:spPr>
          <a:xfrm>
            <a:off x="6970312" y="2668635"/>
            <a:ext cx="2075716" cy="61170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600">
                <a:solidFill>
                  <a:schemeClr val="dk1"/>
                </a:solidFill>
                <a:latin typeface="Arial"/>
                <a:ea typeface="Arial"/>
                <a:cs typeface="Arial"/>
                <a:sym typeface="Arial"/>
              </a:rPr>
              <a:t>2016	  	     2018</a:t>
            </a:r>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a:p>
            <a:pPr marL="0" marR="0" lvl="0" indent="0" algn="l" rtl="0">
              <a:spcBef>
                <a:spcPts val="0"/>
              </a:spcBef>
              <a:spcAft>
                <a:spcPts val="0"/>
              </a:spcAft>
              <a:buNone/>
            </a:pPr>
            <a:r>
              <a:rPr lang="en" sz="1300">
                <a:solidFill>
                  <a:schemeClr val="dk1"/>
                </a:solidFill>
                <a:latin typeface="Arial"/>
                <a:ea typeface="Arial"/>
                <a:cs typeface="Arial"/>
                <a:sym typeface="Arial"/>
              </a:rPr>
              <a:t> n= 49	      n=5844</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44"/>
          <p:cNvSpPr/>
          <p:nvPr/>
        </p:nvSpPr>
        <p:spPr>
          <a:xfrm>
            <a:off x="734518" y="1379944"/>
            <a:ext cx="2734300" cy="3274963"/>
          </a:xfrm>
          <a:prstGeom prst="rect">
            <a:avLst/>
          </a:prstGeom>
          <a:noFill/>
          <a:ln>
            <a:noFill/>
          </a:ln>
        </p:spPr>
        <p:txBody>
          <a:bodyPr spcFirstLastPara="1" wrap="square" lIns="0" tIns="0" rIns="0" bIns="0" anchor="ctr" anchorCtr="0">
            <a:noAutofit/>
          </a:bodyPr>
          <a:lstStyle/>
          <a:p>
            <a:pPr marL="35717" marR="0" lvl="0" indent="-35717" algn="l" rtl="0">
              <a:spcBef>
                <a:spcPts val="0"/>
              </a:spcBef>
              <a:spcAft>
                <a:spcPts val="0"/>
              </a:spcAft>
              <a:buNone/>
            </a:pPr>
            <a:r>
              <a:rPr lang="en" sz="3000">
                <a:solidFill>
                  <a:schemeClr val="dk1"/>
                </a:solidFill>
                <a:latin typeface="Arial"/>
                <a:ea typeface="Arial"/>
                <a:cs typeface="Arial"/>
                <a:sym typeface="Arial"/>
              </a:rPr>
              <a:t>“Adjectives that describe how you feel when you get a research assignment?”</a:t>
            </a:r>
            <a:r>
              <a:rPr lang="en" sz="3000">
                <a:solidFill>
                  <a:srgbClr val="66FF66"/>
                </a:solidFill>
                <a:latin typeface="Arial"/>
                <a:ea typeface="Arial"/>
                <a:cs typeface="Arial"/>
                <a:sym typeface="Arial"/>
              </a:rPr>
              <a:t> </a:t>
            </a:r>
            <a:endParaRPr sz="3000">
              <a:solidFill>
                <a:schemeClr val="dk1"/>
              </a:solidFill>
              <a:latin typeface="Arial"/>
              <a:ea typeface="Arial"/>
              <a:cs typeface="Arial"/>
              <a:sym typeface="Arial"/>
            </a:endParaRPr>
          </a:p>
          <a:p>
            <a:pPr marL="0" marR="0" lvl="0" indent="0" algn="l" rtl="0">
              <a:spcBef>
                <a:spcPts val="0"/>
              </a:spcBef>
              <a:spcAft>
                <a:spcPts val="0"/>
              </a:spcAft>
              <a:buNone/>
            </a:pPr>
            <a:endParaRPr sz="1800">
              <a:solidFill>
                <a:schemeClr val="dk1"/>
              </a:solidFill>
              <a:latin typeface="Gill Sans"/>
              <a:ea typeface="Gill Sans"/>
              <a:cs typeface="Gill Sans"/>
              <a:sym typeface="Gill Sans"/>
            </a:endParaRPr>
          </a:p>
        </p:txBody>
      </p:sp>
      <p:sp>
        <p:nvSpPr>
          <p:cNvPr id="270" name="Google Shape;270;p44"/>
          <p:cNvSpPr/>
          <p:nvPr/>
        </p:nvSpPr>
        <p:spPr>
          <a:xfrm>
            <a:off x="4732735" y="1379944"/>
            <a:ext cx="2537495" cy="3562246"/>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accent6"/>
              </a:buClr>
              <a:buSzPts val="2400"/>
              <a:buFont typeface="Gill Sans"/>
              <a:buNone/>
            </a:pPr>
            <a:r>
              <a:rPr lang="en" sz="2200">
                <a:solidFill>
                  <a:schemeClr val="accent6"/>
                </a:solidFill>
                <a:latin typeface="Arial"/>
                <a:ea typeface="Arial"/>
                <a:cs typeface="Arial"/>
                <a:sym typeface="Arial"/>
              </a:rPr>
              <a:t>fear,</a:t>
            </a:r>
            <a:endParaRPr sz="2200"/>
          </a:p>
          <a:p>
            <a:pPr marL="0" marR="0" lvl="0" indent="0" algn="l" rtl="0">
              <a:spcBef>
                <a:spcPts val="0"/>
              </a:spcBef>
              <a:spcAft>
                <a:spcPts val="0"/>
              </a:spcAft>
              <a:buClr>
                <a:schemeClr val="accent6"/>
              </a:buClr>
              <a:buSzPts val="2400"/>
              <a:buFont typeface="Gill Sans"/>
              <a:buNone/>
            </a:pPr>
            <a:r>
              <a:rPr lang="en" sz="2200">
                <a:solidFill>
                  <a:schemeClr val="accent6"/>
                </a:solidFill>
                <a:latin typeface="Arial"/>
                <a:ea typeface="Arial"/>
                <a:cs typeface="Arial"/>
                <a:sym typeface="Arial"/>
              </a:rPr>
              <a:t>angst, </a:t>
            </a:r>
            <a:endParaRPr sz="2200"/>
          </a:p>
          <a:p>
            <a:pPr marL="0" marR="0" lvl="0" indent="0" algn="l" rtl="0">
              <a:spcBef>
                <a:spcPts val="0"/>
              </a:spcBef>
              <a:spcAft>
                <a:spcPts val="0"/>
              </a:spcAft>
              <a:buClr>
                <a:schemeClr val="accent6"/>
              </a:buClr>
              <a:buSzPts val="2400"/>
              <a:buFont typeface="Gill Sans"/>
              <a:buNone/>
            </a:pPr>
            <a:r>
              <a:rPr lang="en" sz="2200">
                <a:solidFill>
                  <a:schemeClr val="accent6"/>
                </a:solidFill>
                <a:latin typeface="Arial"/>
                <a:ea typeface="Arial"/>
                <a:cs typeface="Arial"/>
                <a:sym typeface="Arial"/>
              </a:rPr>
              <a:t>tired,</a:t>
            </a:r>
            <a:endParaRPr sz="2200"/>
          </a:p>
          <a:p>
            <a:pPr marL="0" marR="0" lvl="0" indent="0" algn="l" rtl="0">
              <a:spcBef>
                <a:spcPts val="0"/>
              </a:spcBef>
              <a:spcAft>
                <a:spcPts val="0"/>
              </a:spcAft>
              <a:buClr>
                <a:schemeClr val="accent6"/>
              </a:buClr>
              <a:buSzPts val="2400"/>
              <a:buFont typeface="Gill Sans"/>
              <a:buNone/>
            </a:pPr>
            <a:r>
              <a:rPr lang="en" sz="2200">
                <a:solidFill>
                  <a:schemeClr val="accent6"/>
                </a:solidFill>
                <a:latin typeface="Arial"/>
                <a:ea typeface="Arial"/>
                <a:cs typeface="Arial"/>
                <a:sym typeface="Arial"/>
              </a:rPr>
              <a:t>dread,</a:t>
            </a:r>
            <a:endParaRPr sz="2200"/>
          </a:p>
          <a:p>
            <a:pPr marL="0" marR="0" lvl="0" indent="0" algn="l" rtl="0">
              <a:spcBef>
                <a:spcPts val="0"/>
              </a:spcBef>
              <a:spcAft>
                <a:spcPts val="0"/>
              </a:spcAft>
              <a:buClr>
                <a:schemeClr val="accent6"/>
              </a:buClr>
              <a:buSzPts val="2400"/>
              <a:buFont typeface="Gill Sans"/>
              <a:buNone/>
            </a:pPr>
            <a:r>
              <a:rPr lang="en" sz="2200">
                <a:solidFill>
                  <a:schemeClr val="accent6"/>
                </a:solidFill>
                <a:latin typeface="Arial"/>
                <a:ea typeface="Arial"/>
                <a:cs typeface="Arial"/>
                <a:sym typeface="Arial"/>
              </a:rPr>
              <a:t>excited, </a:t>
            </a:r>
            <a:endParaRPr sz="2200"/>
          </a:p>
          <a:p>
            <a:pPr marL="0" marR="0" lvl="0" indent="0" algn="l" rtl="0">
              <a:spcBef>
                <a:spcPts val="0"/>
              </a:spcBef>
              <a:spcAft>
                <a:spcPts val="0"/>
              </a:spcAft>
              <a:buClr>
                <a:schemeClr val="accent6"/>
              </a:buClr>
              <a:buSzPts val="2400"/>
              <a:buFont typeface="Gill Sans"/>
              <a:buNone/>
            </a:pPr>
            <a:r>
              <a:rPr lang="en" sz="2200">
                <a:solidFill>
                  <a:schemeClr val="accent6"/>
                </a:solidFill>
                <a:latin typeface="Arial"/>
                <a:ea typeface="Arial"/>
                <a:cs typeface="Arial"/>
                <a:sym typeface="Arial"/>
              </a:rPr>
              <a:t>anxious, </a:t>
            </a:r>
            <a:endParaRPr sz="2200"/>
          </a:p>
          <a:p>
            <a:pPr marL="0" marR="0" lvl="0" indent="0" algn="l" rtl="0">
              <a:spcBef>
                <a:spcPts val="0"/>
              </a:spcBef>
              <a:spcAft>
                <a:spcPts val="0"/>
              </a:spcAft>
              <a:buClr>
                <a:schemeClr val="accent6"/>
              </a:buClr>
              <a:buSzPts val="2400"/>
              <a:buFont typeface="Gill Sans"/>
              <a:buNone/>
            </a:pPr>
            <a:r>
              <a:rPr lang="en" sz="2200">
                <a:solidFill>
                  <a:schemeClr val="accent6"/>
                </a:solidFill>
                <a:latin typeface="Arial"/>
                <a:ea typeface="Arial"/>
                <a:cs typeface="Arial"/>
                <a:sym typeface="Arial"/>
              </a:rPr>
              <a:t>annoyed, </a:t>
            </a:r>
            <a:endParaRPr sz="2200"/>
          </a:p>
          <a:p>
            <a:pPr marL="0" marR="0" lvl="0" indent="0" algn="l" rtl="0">
              <a:spcBef>
                <a:spcPts val="0"/>
              </a:spcBef>
              <a:spcAft>
                <a:spcPts val="0"/>
              </a:spcAft>
              <a:buClr>
                <a:schemeClr val="accent6"/>
              </a:buClr>
              <a:buSzPts val="2400"/>
              <a:buFont typeface="Gill Sans"/>
              <a:buNone/>
            </a:pPr>
            <a:r>
              <a:rPr lang="en" sz="2200">
                <a:solidFill>
                  <a:schemeClr val="accent6"/>
                </a:solidFill>
                <a:latin typeface="Arial"/>
                <a:ea typeface="Arial"/>
                <a:cs typeface="Arial"/>
                <a:sym typeface="Arial"/>
              </a:rPr>
              <a:t>stressed,</a:t>
            </a:r>
            <a:endParaRPr sz="2200"/>
          </a:p>
          <a:p>
            <a:pPr marL="0" marR="0" lvl="0" indent="0" algn="l" rtl="0">
              <a:spcBef>
                <a:spcPts val="0"/>
              </a:spcBef>
              <a:spcAft>
                <a:spcPts val="0"/>
              </a:spcAft>
              <a:buClr>
                <a:schemeClr val="accent6"/>
              </a:buClr>
              <a:buSzPts val="2400"/>
              <a:buFont typeface="Gill Sans"/>
              <a:buNone/>
            </a:pPr>
            <a:r>
              <a:rPr lang="en" sz="2200">
                <a:solidFill>
                  <a:schemeClr val="accent6"/>
                </a:solidFill>
                <a:latin typeface="Arial"/>
                <a:ea typeface="Arial"/>
                <a:cs typeface="Arial"/>
                <a:sym typeface="Arial"/>
              </a:rPr>
              <a:t>disgusted, </a:t>
            </a:r>
            <a:endParaRPr sz="2200"/>
          </a:p>
          <a:p>
            <a:pPr marL="0" marR="0" lvl="0" indent="0" algn="l" rtl="0">
              <a:spcBef>
                <a:spcPts val="0"/>
              </a:spcBef>
              <a:spcAft>
                <a:spcPts val="0"/>
              </a:spcAft>
              <a:buClr>
                <a:schemeClr val="accent6"/>
              </a:buClr>
              <a:buSzPts val="2400"/>
              <a:buFont typeface="Gill Sans"/>
              <a:buNone/>
            </a:pPr>
            <a:r>
              <a:rPr lang="en" sz="2200">
                <a:solidFill>
                  <a:schemeClr val="accent6"/>
                </a:solidFill>
                <a:latin typeface="Arial"/>
                <a:ea typeface="Arial"/>
                <a:cs typeface="Arial"/>
                <a:sym typeface="Arial"/>
              </a:rPr>
              <a:t>intrigued, </a:t>
            </a:r>
            <a:endParaRPr sz="2200"/>
          </a:p>
          <a:p>
            <a:pPr marL="0" marR="0" lvl="0" indent="0" algn="l" rtl="0">
              <a:spcBef>
                <a:spcPts val="0"/>
              </a:spcBef>
              <a:spcAft>
                <a:spcPts val="0"/>
              </a:spcAft>
              <a:buClr>
                <a:schemeClr val="accent6"/>
              </a:buClr>
              <a:buSzPts val="2400"/>
              <a:buFont typeface="Gill Sans"/>
              <a:buNone/>
            </a:pPr>
            <a:r>
              <a:rPr lang="en" sz="2200">
                <a:solidFill>
                  <a:schemeClr val="accent6"/>
                </a:solidFill>
                <a:latin typeface="Arial"/>
                <a:ea typeface="Arial"/>
                <a:cs typeface="Arial"/>
                <a:sym typeface="Arial"/>
              </a:rPr>
              <a:t>confused,</a:t>
            </a:r>
            <a:endParaRPr sz="2200">
              <a:solidFill>
                <a:schemeClr val="accent6"/>
              </a:solidFill>
              <a:latin typeface="Arial"/>
              <a:ea typeface="Arial"/>
              <a:cs typeface="Arial"/>
              <a:sym typeface="Arial"/>
            </a:endParaRPr>
          </a:p>
          <a:p>
            <a:pPr marL="0" marR="0" lvl="0" indent="0" algn="l" rtl="0">
              <a:spcBef>
                <a:spcPts val="0"/>
              </a:spcBef>
              <a:spcAft>
                <a:spcPts val="0"/>
              </a:spcAft>
              <a:buClr>
                <a:schemeClr val="accent6"/>
              </a:buClr>
              <a:buSzPts val="2400"/>
              <a:buFont typeface="Gill Sans"/>
              <a:buNone/>
            </a:pPr>
            <a:r>
              <a:rPr lang="en" sz="2200">
                <a:solidFill>
                  <a:schemeClr val="accent6"/>
                </a:solidFill>
                <a:latin typeface="Arial"/>
                <a:ea typeface="Arial"/>
                <a:cs typeface="Arial"/>
                <a:sym typeface="Arial"/>
              </a:rPr>
              <a:t>overwhelmed</a:t>
            </a:r>
            <a:endParaRPr sz="2200">
              <a:solidFill>
                <a:schemeClr val="accent6"/>
              </a:solidFill>
              <a:latin typeface="Arial"/>
              <a:ea typeface="Arial"/>
              <a:cs typeface="Arial"/>
              <a:sym typeface="Arial"/>
            </a:endParaRPr>
          </a:p>
          <a:p>
            <a:pPr marL="0" marR="0" lvl="0" indent="0" algn="ctr" rtl="0">
              <a:spcBef>
                <a:spcPts val="0"/>
              </a:spcBef>
              <a:spcAft>
                <a:spcPts val="0"/>
              </a:spcAft>
              <a:buClr>
                <a:schemeClr val="dk1"/>
              </a:buClr>
              <a:buSzPts val="2100"/>
              <a:buFont typeface="Gill Sans"/>
              <a:buNone/>
            </a:pPr>
            <a:endParaRPr sz="2100">
              <a:solidFill>
                <a:schemeClr val="dk1"/>
              </a:solidFill>
              <a:latin typeface="Gill Sans"/>
              <a:ea typeface="Gill Sans"/>
              <a:cs typeface="Gill Sans"/>
              <a:sym typeface="Gill Sans"/>
            </a:endParaRPr>
          </a:p>
        </p:txBody>
      </p:sp>
      <p:sp>
        <p:nvSpPr>
          <p:cNvPr id="271" name="Google Shape;271;p44"/>
          <p:cNvSpPr/>
          <p:nvPr/>
        </p:nvSpPr>
        <p:spPr>
          <a:xfrm>
            <a:off x="160735" y="4763875"/>
            <a:ext cx="4572000" cy="233356"/>
          </a:xfrm>
          <a:prstGeom prst="rect">
            <a:avLst/>
          </a:prstGeom>
          <a:noFill/>
          <a:ln>
            <a:noFill/>
          </a:ln>
        </p:spPr>
        <p:txBody>
          <a:bodyPr spcFirstLastPara="1" wrap="square" lIns="64275" tIns="32125" rIns="64275" bIns="32125" anchor="t" anchorCtr="0">
            <a:noAutofit/>
          </a:bodyPr>
          <a:lstStyle/>
          <a:p>
            <a:pPr marL="0" marR="0" lvl="0" indent="0" algn="l" rtl="0">
              <a:spcBef>
                <a:spcPts val="0"/>
              </a:spcBef>
              <a:spcAft>
                <a:spcPts val="0"/>
              </a:spcAft>
              <a:buClr>
                <a:schemeClr val="dk1"/>
              </a:buClr>
              <a:buSzPts val="1600"/>
              <a:buFont typeface="Gill Sans"/>
              <a:buNone/>
            </a:pPr>
            <a:r>
              <a:rPr lang="en" sz="1600" i="1">
                <a:solidFill>
                  <a:schemeClr val="dk1"/>
                </a:solidFill>
                <a:latin typeface="Arial"/>
                <a:ea typeface="Arial"/>
                <a:cs typeface="Arial"/>
                <a:sym typeface="Arial"/>
              </a:rPr>
              <a:t>2009, n  = 86 | 7 campuses</a:t>
            </a:r>
            <a:endParaRPr/>
          </a:p>
        </p:txBody>
      </p:sp>
      <p:sp>
        <p:nvSpPr>
          <p:cNvPr id="272" name="Google Shape;272;p44"/>
          <p:cNvSpPr txBox="1">
            <a:spLocks noGrp="1"/>
          </p:cNvSpPr>
          <p:nvPr>
            <p:ph type="title"/>
          </p:nvPr>
        </p:nvSpPr>
        <p:spPr>
          <a:xfrm>
            <a:off x="457200" y="400050"/>
            <a:ext cx="8229600" cy="74295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Arial"/>
              <a:buNone/>
            </a:pPr>
            <a:r>
              <a:rPr lang="en" sz="3600" cap="none"/>
              <a:t>How Do Students Feel About Research?</a:t>
            </a:r>
            <a:endParaRPr sz="3600" cap="none"/>
          </a:p>
        </p:txBody>
      </p:sp>
      <p:sp>
        <p:nvSpPr>
          <p:cNvPr id="273" name="Google Shape;273;p44"/>
          <p:cNvSpPr/>
          <p:nvPr/>
        </p:nvSpPr>
        <p:spPr>
          <a:xfrm>
            <a:off x="4546464" y="2262350"/>
            <a:ext cx="1511400" cy="511800"/>
          </a:xfrm>
          <a:prstGeom prst="frame">
            <a:avLst>
              <a:gd name="adj1" fmla="val 12500"/>
            </a:avLst>
          </a:prstGeom>
          <a:solidFill>
            <a:schemeClr val="dk2"/>
          </a:solidFill>
          <a:ln w="26425" cap="flat" cmpd="sng">
            <a:solidFill>
              <a:srgbClr val="6B766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274" name="Google Shape;274;p44"/>
          <p:cNvSpPr/>
          <p:nvPr/>
        </p:nvSpPr>
        <p:spPr>
          <a:xfrm>
            <a:off x="4516175" y="3930650"/>
            <a:ext cx="1572000" cy="481200"/>
          </a:xfrm>
          <a:prstGeom prst="frame">
            <a:avLst>
              <a:gd name="adj1" fmla="val 12500"/>
            </a:avLst>
          </a:prstGeom>
          <a:solidFill>
            <a:schemeClr val="dk2"/>
          </a:solidFill>
          <a:ln w="26425" cap="flat" cmpd="sng">
            <a:solidFill>
              <a:srgbClr val="6B766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6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7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7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45"/>
          <p:cNvSpPr txBox="1">
            <a:spLocks noGrp="1"/>
          </p:cNvSpPr>
          <p:nvPr>
            <p:ph type="title"/>
          </p:nvPr>
        </p:nvSpPr>
        <p:spPr>
          <a:xfrm>
            <a:off x="464694" y="1708879"/>
            <a:ext cx="3946571" cy="2507104"/>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Arial"/>
              <a:buNone/>
            </a:pPr>
            <a:r>
              <a:rPr lang="en" sz="3600">
                <a:solidFill>
                  <a:schemeClr val="dk2"/>
                </a:solidFill>
              </a:rPr>
              <a:t>Getting started-</a:t>
            </a:r>
            <a:br>
              <a:rPr lang="en" sz="3600">
                <a:solidFill>
                  <a:schemeClr val="dk2"/>
                </a:solidFill>
              </a:rPr>
            </a:br>
            <a:r>
              <a:rPr lang="en" sz="3600">
                <a:solidFill>
                  <a:schemeClr val="dk2"/>
                </a:solidFill>
              </a:rPr>
              <a:t>the </a:t>
            </a:r>
            <a:r>
              <a:rPr lang="en" sz="3600">
                <a:solidFill>
                  <a:schemeClr val="accent1"/>
                </a:solidFill>
              </a:rPr>
              <a:t>hardest</a:t>
            </a:r>
            <a:r>
              <a:rPr lang="en" sz="3600">
                <a:solidFill>
                  <a:schemeClr val="accent6"/>
                </a:solidFill>
              </a:rPr>
              <a:t> </a:t>
            </a:r>
            <a:r>
              <a:rPr lang="en" sz="3600">
                <a:solidFill>
                  <a:schemeClr val="dk2"/>
                </a:solidFill>
              </a:rPr>
              <a:t>part </a:t>
            </a:r>
            <a:br>
              <a:rPr lang="en" sz="3600">
                <a:solidFill>
                  <a:schemeClr val="dk2"/>
                </a:solidFill>
              </a:rPr>
            </a:br>
            <a:r>
              <a:rPr lang="en" sz="3600">
                <a:solidFill>
                  <a:schemeClr val="dk2"/>
                </a:solidFill>
              </a:rPr>
              <a:t>of course research</a:t>
            </a:r>
            <a:endParaRPr/>
          </a:p>
        </p:txBody>
      </p:sp>
      <p:pic>
        <p:nvPicPr>
          <p:cNvPr id="280" name="Google Shape;280;p45" descr="dreamstime_l_23629715.jpg"/>
          <p:cNvPicPr preferRelativeResize="0"/>
          <p:nvPr/>
        </p:nvPicPr>
        <p:blipFill rotWithShape="1">
          <a:blip r:embed="rId3">
            <a:alphaModFix/>
          </a:blip>
          <a:srcRect l="21732" t="719" r="16605" b="-718"/>
          <a:stretch/>
        </p:blipFill>
        <p:spPr>
          <a:xfrm>
            <a:off x="4775481" y="1222767"/>
            <a:ext cx="4203627" cy="3825170"/>
          </a:xfrm>
          <a:prstGeom prst="rect">
            <a:avLst/>
          </a:prstGeom>
          <a:noFill/>
          <a:ln>
            <a:noFill/>
          </a:ln>
        </p:spPr>
      </p:pic>
      <p:sp>
        <p:nvSpPr>
          <p:cNvPr id="281" name="Google Shape;281;p45"/>
          <p:cNvSpPr/>
          <p:nvPr/>
        </p:nvSpPr>
        <p:spPr>
          <a:xfrm>
            <a:off x="813748" y="620915"/>
            <a:ext cx="1000062" cy="69249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5400" b="1">
                <a:solidFill>
                  <a:schemeClr val="accent1"/>
                </a:solidFill>
                <a:latin typeface="Arial"/>
                <a:ea typeface="Arial"/>
                <a:cs typeface="Arial"/>
                <a:sym typeface="Arial"/>
              </a:rPr>
              <a:t>#1</a:t>
            </a:r>
            <a:endParaRPr sz="5400" b="1">
              <a:solidFill>
                <a:schemeClr val="dk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46"/>
          <p:cNvSpPr/>
          <p:nvPr/>
        </p:nvSpPr>
        <p:spPr>
          <a:xfrm>
            <a:off x="4680875" y="1152574"/>
            <a:ext cx="1679700" cy="1345500"/>
          </a:xfrm>
          <a:prstGeom prst="rect">
            <a:avLst/>
          </a:prstGeom>
          <a:solidFill>
            <a:srgbClr val="7F7F7F"/>
          </a:solidFill>
          <a:ln>
            <a:noFill/>
          </a:ln>
        </p:spPr>
        <p:txBody>
          <a:bodyPr spcFirstLastPara="1" wrap="square" lIns="0" tIns="0" rIns="0" bIns="0" anchor="t" anchorCtr="0">
            <a:noAutofit/>
          </a:bodyPr>
          <a:lstStyle/>
          <a:p>
            <a:pPr marL="0" marR="0" lvl="0" indent="0" algn="ctr" rtl="0">
              <a:spcBef>
                <a:spcPts val="0"/>
              </a:spcBef>
              <a:spcAft>
                <a:spcPts val="0"/>
              </a:spcAft>
              <a:buClr>
                <a:schemeClr val="dk1"/>
              </a:buClr>
              <a:buSzPts val="4200"/>
              <a:buFont typeface="Gill Sans"/>
              <a:buNone/>
            </a:pPr>
            <a:endParaRPr sz="4200">
              <a:solidFill>
                <a:srgbClr val="FFFFFF"/>
              </a:solidFill>
              <a:latin typeface="Gill Sans"/>
              <a:ea typeface="Gill Sans"/>
              <a:cs typeface="Gill Sans"/>
              <a:sym typeface="Gill Sans"/>
            </a:endParaRPr>
          </a:p>
        </p:txBody>
      </p:sp>
      <p:sp>
        <p:nvSpPr>
          <p:cNvPr id="287" name="Google Shape;287;p46"/>
          <p:cNvSpPr/>
          <p:nvPr/>
        </p:nvSpPr>
        <p:spPr>
          <a:xfrm>
            <a:off x="2891907" y="1715081"/>
            <a:ext cx="894477" cy="507831"/>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chemeClr val="dk1"/>
              </a:buClr>
              <a:buSzPts val="2200"/>
              <a:buFont typeface="Gill Sans"/>
              <a:buNone/>
            </a:pPr>
            <a:r>
              <a:rPr lang="en" sz="2200">
                <a:solidFill>
                  <a:schemeClr val="dk1"/>
                </a:solidFill>
                <a:latin typeface="Gill Sans"/>
                <a:ea typeface="Gill Sans"/>
                <a:cs typeface="Gill Sans"/>
                <a:sym typeface="Gill Sans"/>
              </a:rPr>
              <a:t>Search</a:t>
            </a:r>
            <a:endParaRPr/>
          </a:p>
          <a:p>
            <a:pPr marL="0" marR="0" lvl="0" indent="0" algn="ctr" rtl="0">
              <a:spcBef>
                <a:spcPts val="0"/>
              </a:spcBef>
              <a:spcAft>
                <a:spcPts val="0"/>
              </a:spcAft>
              <a:buClr>
                <a:schemeClr val="dk1"/>
              </a:buClr>
              <a:buSzPts val="2200"/>
              <a:buFont typeface="Gill Sans"/>
              <a:buNone/>
            </a:pPr>
            <a:endParaRPr sz="2200">
              <a:solidFill>
                <a:schemeClr val="dk1"/>
              </a:solidFill>
              <a:latin typeface="Gill Sans"/>
              <a:ea typeface="Gill Sans"/>
              <a:cs typeface="Gill Sans"/>
              <a:sym typeface="Gill Sans"/>
            </a:endParaRPr>
          </a:p>
        </p:txBody>
      </p:sp>
      <p:sp>
        <p:nvSpPr>
          <p:cNvPr id="288" name="Google Shape;288;p46"/>
          <p:cNvSpPr/>
          <p:nvPr/>
        </p:nvSpPr>
        <p:spPr>
          <a:xfrm>
            <a:off x="4729697" y="1462478"/>
            <a:ext cx="1582165" cy="553998"/>
          </a:xfrm>
          <a:prstGeom prst="rect">
            <a:avLst/>
          </a:prstGeom>
          <a:solidFill>
            <a:srgbClr val="7F7F7F"/>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2400"/>
              <a:buFont typeface="Gill Sans"/>
              <a:buNone/>
            </a:pPr>
            <a:r>
              <a:rPr lang="en" sz="2400">
                <a:solidFill>
                  <a:schemeClr val="lt1"/>
                </a:solidFill>
                <a:latin typeface="Arial"/>
                <a:ea typeface="Arial"/>
                <a:cs typeface="Arial"/>
                <a:sym typeface="Arial"/>
              </a:rPr>
              <a:t>Using</a:t>
            </a:r>
            <a:endParaRPr sz="2400">
              <a:solidFill>
                <a:schemeClr val="lt1"/>
              </a:solidFill>
              <a:latin typeface="Arial"/>
              <a:ea typeface="Arial"/>
              <a:cs typeface="Arial"/>
              <a:sym typeface="Arial"/>
            </a:endParaRPr>
          </a:p>
          <a:p>
            <a:pPr marL="0" marR="0" lvl="0" indent="0" algn="ctr" rtl="0">
              <a:spcBef>
                <a:spcPts val="0"/>
              </a:spcBef>
              <a:spcAft>
                <a:spcPts val="0"/>
              </a:spcAft>
              <a:buClr>
                <a:schemeClr val="lt1"/>
              </a:buClr>
              <a:buSzPts val="2400"/>
              <a:buFont typeface="Gill Sans"/>
              <a:buNone/>
            </a:pPr>
            <a:r>
              <a:rPr lang="en" sz="2400">
                <a:solidFill>
                  <a:schemeClr val="lt1"/>
                </a:solidFill>
                <a:latin typeface="Arial"/>
                <a:ea typeface="Arial"/>
                <a:cs typeface="Arial"/>
                <a:sym typeface="Arial"/>
              </a:rPr>
              <a:t>Information</a:t>
            </a:r>
            <a:endParaRPr sz="2400">
              <a:solidFill>
                <a:schemeClr val="lt1"/>
              </a:solidFill>
              <a:latin typeface="Arial"/>
              <a:ea typeface="Arial"/>
              <a:cs typeface="Arial"/>
              <a:sym typeface="Arial"/>
            </a:endParaRPr>
          </a:p>
        </p:txBody>
      </p:sp>
      <p:sp>
        <p:nvSpPr>
          <p:cNvPr id="289" name="Google Shape;289;p46"/>
          <p:cNvSpPr/>
          <p:nvPr/>
        </p:nvSpPr>
        <p:spPr>
          <a:xfrm>
            <a:off x="2872525" y="1152574"/>
            <a:ext cx="1624500" cy="1345500"/>
          </a:xfrm>
          <a:prstGeom prst="rect">
            <a:avLst/>
          </a:prstGeom>
          <a:solidFill>
            <a:srgbClr val="5C697B"/>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2100">
              <a:solidFill>
                <a:srgbClr val="3366FF"/>
              </a:solidFill>
              <a:latin typeface="Gill Sans"/>
              <a:ea typeface="Gill Sans"/>
              <a:cs typeface="Gill Sans"/>
              <a:sym typeface="Gill Sans"/>
            </a:endParaRPr>
          </a:p>
          <a:p>
            <a:pPr marL="0" marR="0" lvl="0" indent="0" algn="l" rtl="0">
              <a:spcBef>
                <a:spcPts val="0"/>
              </a:spcBef>
              <a:spcAft>
                <a:spcPts val="0"/>
              </a:spcAft>
              <a:buNone/>
            </a:pPr>
            <a:endParaRPr sz="2100">
              <a:solidFill>
                <a:srgbClr val="3366FF"/>
              </a:solidFill>
              <a:latin typeface="Gill Sans"/>
              <a:ea typeface="Gill Sans"/>
              <a:cs typeface="Gill Sans"/>
              <a:sym typeface="Gill Sans"/>
            </a:endParaRPr>
          </a:p>
        </p:txBody>
      </p:sp>
      <p:sp>
        <p:nvSpPr>
          <p:cNvPr id="290" name="Google Shape;290;p46"/>
          <p:cNvSpPr/>
          <p:nvPr/>
        </p:nvSpPr>
        <p:spPr>
          <a:xfrm>
            <a:off x="6609925" y="1162625"/>
            <a:ext cx="1625700" cy="1345500"/>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ts val="0"/>
              </a:spcBef>
              <a:spcAft>
                <a:spcPts val="0"/>
              </a:spcAft>
              <a:buClr>
                <a:schemeClr val="dk1"/>
              </a:buClr>
              <a:buSzPts val="4200"/>
              <a:buFont typeface="Gill Sans"/>
              <a:buNone/>
            </a:pPr>
            <a:endParaRPr sz="4200">
              <a:solidFill>
                <a:srgbClr val="FFFFFF"/>
              </a:solidFill>
              <a:latin typeface="Gill Sans"/>
              <a:ea typeface="Gill Sans"/>
              <a:cs typeface="Gill Sans"/>
              <a:sym typeface="Gill Sans"/>
            </a:endParaRPr>
          </a:p>
        </p:txBody>
      </p:sp>
      <p:sp>
        <p:nvSpPr>
          <p:cNvPr id="291" name="Google Shape;291;p46"/>
          <p:cNvSpPr/>
          <p:nvPr/>
        </p:nvSpPr>
        <p:spPr>
          <a:xfrm>
            <a:off x="904125" y="1162700"/>
            <a:ext cx="1671000" cy="1345500"/>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ts val="0"/>
              </a:spcBef>
              <a:spcAft>
                <a:spcPts val="0"/>
              </a:spcAft>
              <a:buClr>
                <a:schemeClr val="dk1"/>
              </a:buClr>
              <a:buSzPts val="4200"/>
              <a:buFont typeface="Gill Sans"/>
              <a:buNone/>
            </a:pPr>
            <a:endParaRPr sz="4200">
              <a:solidFill>
                <a:srgbClr val="FFFFFF"/>
              </a:solidFill>
              <a:latin typeface="Gill Sans"/>
              <a:ea typeface="Gill Sans"/>
              <a:cs typeface="Gill Sans"/>
              <a:sym typeface="Gill Sans"/>
            </a:endParaRPr>
          </a:p>
        </p:txBody>
      </p:sp>
      <p:sp>
        <p:nvSpPr>
          <p:cNvPr id="292" name="Google Shape;292;p46"/>
          <p:cNvSpPr/>
          <p:nvPr/>
        </p:nvSpPr>
        <p:spPr>
          <a:xfrm>
            <a:off x="1033875" y="1493782"/>
            <a:ext cx="1405800" cy="6462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2800"/>
              <a:buFont typeface="Gill Sans"/>
              <a:buNone/>
            </a:pPr>
            <a:r>
              <a:rPr lang="en" sz="2400">
                <a:solidFill>
                  <a:schemeClr val="lt1"/>
                </a:solidFill>
                <a:latin typeface="Arial"/>
                <a:ea typeface="Arial"/>
                <a:cs typeface="Arial"/>
                <a:sym typeface="Arial"/>
              </a:rPr>
              <a:t>Task</a:t>
            </a:r>
            <a:endParaRPr sz="2400"/>
          </a:p>
          <a:p>
            <a:pPr marL="0" marR="0" lvl="0" indent="0" algn="ctr" rtl="0">
              <a:spcBef>
                <a:spcPts val="0"/>
              </a:spcBef>
              <a:spcAft>
                <a:spcPts val="0"/>
              </a:spcAft>
              <a:buClr>
                <a:schemeClr val="lt1"/>
              </a:buClr>
              <a:buSzPts val="2800"/>
              <a:buFont typeface="Gill Sans"/>
              <a:buNone/>
            </a:pPr>
            <a:r>
              <a:rPr lang="en" sz="2400">
                <a:solidFill>
                  <a:schemeClr val="lt1"/>
                </a:solidFill>
                <a:latin typeface="Arial"/>
                <a:ea typeface="Arial"/>
                <a:cs typeface="Arial"/>
                <a:sym typeface="Arial"/>
              </a:rPr>
              <a:t>definition</a:t>
            </a:r>
            <a:endParaRPr sz="2400"/>
          </a:p>
        </p:txBody>
      </p:sp>
      <p:sp>
        <p:nvSpPr>
          <p:cNvPr id="293" name="Google Shape;293;p46"/>
          <p:cNvSpPr/>
          <p:nvPr/>
        </p:nvSpPr>
        <p:spPr>
          <a:xfrm>
            <a:off x="3139796" y="1624667"/>
            <a:ext cx="975780" cy="323165"/>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2800"/>
              <a:buFont typeface="Gill Sans"/>
              <a:buNone/>
            </a:pPr>
            <a:r>
              <a:rPr lang="en" sz="2400">
                <a:solidFill>
                  <a:schemeClr val="lt1"/>
                </a:solidFill>
                <a:latin typeface="Arial"/>
                <a:ea typeface="Arial"/>
                <a:cs typeface="Arial"/>
                <a:sym typeface="Arial"/>
              </a:rPr>
              <a:t>Search</a:t>
            </a:r>
            <a:endParaRPr sz="2400">
              <a:solidFill>
                <a:schemeClr val="lt1"/>
              </a:solidFill>
              <a:latin typeface="Arial"/>
              <a:ea typeface="Arial"/>
              <a:cs typeface="Arial"/>
              <a:sym typeface="Arial"/>
            </a:endParaRPr>
          </a:p>
        </p:txBody>
      </p:sp>
      <p:sp>
        <p:nvSpPr>
          <p:cNvPr id="294" name="Google Shape;294;p46"/>
          <p:cNvSpPr/>
          <p:nvPr/>
        </p:nvSpPr>
        <p:spPr>
          <a:xfrm>
            <a:off x="6611200" y="1461175"/>
            <a:ext cx="1624500" cy="5541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2400"/>
              <a:buFont typeface="Gill Sans"/>
              <a:buNone/>
            </a:pPr>
            <a:r>
              <a:rPr lang="en" sz="2200">
                <a:solidFill>
                  <a:schemeClr val="lt1"/>
                </a:solidFill>
                <a:latin typeface="Arial"/>
                <a:ea typeface="Arial"/>
                <a:cs typeface="Arial"/>
                <a:sym typeface="Arial"/>
              </a:rPr>
              <a:t>Self</a:t>
            </a:r>
            <a:endParaRPr sz="2200"/>
          </a:p>
          <a:p>
            <a:pPr marL="0" marR="0" lvl="0" indent="0" algn="ctr" rtl="0">
              <a:spcBef>
                <a:spcPts val="0"/>
              </a:spcBef>
              <a:spcAft>
                <a:spcPts val="0"/>
              </a:spcAft>
              <a:buClr>
                <a:schemeClr val="lt1"/>
              </a:buClr>
              <a:buSzPts val="2400"/>
              <a:buFont typeface="Gill Sans"/>
              <a:buNone/>
            </a:pPr>
            <a:r>
              <a:rPr lang="en" sz="2200">
                <a:solidFill>
                  <a:schemeClr val="lt1"/>
                </a:solidFill>
                <a:latin typeface="Arial"/>
                <a:ea typeface="Arial"/>
                <a:cs typeface="Arial"/>
                <a:sym typeface="Arial"/>
              </a:rPr>
              <a:t>assessment</a:t>
            </a:r>
            <a:endParaRPr sz="2200">
              <a:solidFill>
                <a:schemeClr val="lt1"/>
              </a:solidFill>
              <a:latin typeface="Arial"/>
              <a:ea typeface="Arial"/>
              <a:cs typeface="Arial"/>
              <a:sym typeface="Arial"/>
            </a:endParaRPr>
          </a:p>
        </p:txBody>
      </p:sp>
      <p:sp>
        <p:nvSpPr>
          <p:cNvPr id="295" name="Google Shape;295;p46"/>
          <p:cNvSpPr/>
          <p:nvPr/>
        </p:nvSpPr>
        <p:spPr>
          <a:xfrm>
            <a:off x="1442703" y="2177450"/>
            <a:ext cx="593824" cy="259519"/>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chemeClr val="dk1"/>
              </a:buClr>
              <a:buSzPts val="2200"/>
              <a:buFont typeface="Gill Sans"/>
              <a:buNone/>
            </a:pPr>
            <a:r>
              <a:rPr lang="en" sz="2200">
                <a:solidFill>
                  <a:schemeClr val="dk1"/>
                </a:solidFill>
                <a:latin typeface="Arial"/>
                <a:ea typeface="Arial"/>
                <a:cs typeface="Arial"/>
                <a:sym typeface="Arial"/>
              </a:rPr>
              <a:t>69%</a:t>
            </a:r>
            <a:endParaRPr/>
          </a:p>
        </p:txBody>
      </p:sp>
      <p:sp>
        <p:nvSpPr>
          <p:cNvPr id="296" name="Google Shape;296;p46"/>
          <p:cNvSpPr/>
          <p:nvPr/>
        </p:nvSpPr>
        <p:spPr>
          <a:xfrm>
            <a:off x="3339145" y="2151375"/>
            <a:ext cx="577081" cy="259519"/>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chemeClr val="dk1"/>
              </a:buClr>
              <a:buSzPts val="2200"/>
              <a:buFont typeface="Gill Sans"/>
              <a:buNone/>
            </a:pPr>
            <a:r>
              <a:rPr lang="en" sz="2200">
                <a:solidFill>
                  <a:schemeClr val="dk1"/>
                </a:solidFill>
                <a:latin typeface="Arial"/>
                <a:ea typeface="Arial"/>
                <a:cs typeface="Arial"/>
                <a:sym typeface="Arial"/>
              </a:rPr>
              <a:t>41%</a:t>
            </a:r>
            <a:endParaRPr/>
          </a:p>
        </p:txBody>
      </p:sp>
      <p:sp>
        <p:nvSpPr>
          <p:cNvPr id="297" name="Google Shape;297;p46"/>
          <p:cNvSpPr/>
          <p:nvPr/>
        </p:nvSpPr>
        <p:spPr>
          <a:xfrm>
            <a:off x="5232238" y="2177450"/>
            <a:ext cx="577081" cy="259519"/>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chemeClr val="dk1"/>
              </a:buClr>
              <a:buSzPts val="2200"/>
              <a:buFont typeface="Gill Sans"/>
              <a:buNone/>
            </a:pPr>
            <a:r>
              <a:rPr lang="en" sz="2200">
                <a:solidFill>
                  <a:schemeClr val="dk1"/>
                </a:solidFill>
                <a:latin typeface="Arial"/>
                <a:ea typeface="Arial"/>
                <a:cs typeface="Arial"/>
                <a:sym typeface="Arial"/>
              </a:rPr>
              <a:t>30%</a:t>
            </a:r>
            <a:endParaRPr/>
          </a:p>
        </p:txBody>
      </p:sp>
      <p:sp>
        <p:nvSpPr>
          <p:cNvPr id="298" name="Google Shape;298;p46"/>
          <p:cNvSpPr/>
          <p:nvPr/>
        </p:nvSpPr>
        <p:spPr>
          <a:xfrm>
            <a:off x="7134262" y="2140113"/>
            <a:ext cx="577081" cy="259519"/>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chemeClr val="dk1"/>
              </a:buClr>
              <a:buSzPts val="2200"/>
              <a:buFont typeface="Gill Sans"/>
              <a:buNone/>
            </a:pPr>
            <a:r>
              <a:rPr lang="en" sz="2200">
                <a:solidFill>
                  <a:schemeClr val="dk1"/>
                </a:solidFill>
                <a:latin typeface="Arial"/>
                <a:ea typeface="Arial"/>
                <a:cs typeface="Arial"/>
                <a:sym typeface="Arial"/>
              </a:rPr>
              <a:t>25%</a:t>
            </a:r>
            <a:endParaRPr/>
          </a:p>
        </p:txBody>
      </p:sp>
      <p:sp>
        <p:nvSpPr>
          <p:cNvPr id="299" name="Google Shape;299;p46"/>
          <p:cNvSpPr/>
          <p:nvPr/>
        </p:nvSpPr>
        <p:spPr>
          <a:xfrm>
            <a:off x="719702" y="486708"/>
            <a:ext cx="7824691" cy="369332"/>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chemeClr val="dk2"/>
              </a:buClr>
              <a:buSzPts val="3200"/>
              <a:buFont typeface="Gill Sans"/>
              <a:buNone/>
            </a:pPr>
            <a:r>
              <a:rPr lang="en" sz="3200">
                <a:solidFill>
                  <a:schemeClr val="dk2"/>
                </a:solidFill>
                <a:latin typeface="Arial"/>
                <a:ea typeface="Arial"/>
                <a:cs typeface="Arial"/>
                <a:sym typeface="Arial"/>
              </a:rPr>
              <a:t>WHAT TASKS ARE MOST DIFFICULT?</a:t>
            </a:r>
            <a:endParaRPr sz="3200">
              <a:solidFill>
                <a:schemeClr val="dk2"/>
              </a:solidFill>
              <a:latin typeface="Arial"/>
              <a:ea typeface="Arial"/>
              <a:cs typeface="Arial"/>
              <a:sym typeface="Arial"/>
            </a:endParaRPr>
          </a:p>
        </p:txBody>
      </p:sp>
      <p:sp>
        <p:nvSpPr>
          <p:cNvPr id="300" name="Google Shape;300;p46"/>
          <p:cNvSpPr txBox="1"/>
          <p:nvPr/>
        </p:nvSpPr>
        <p:spPr>
          <a:xfrm>
            <a:off x="20328" y="2975228"/>
            <a:ext cx="3382800" cy="1803000"/>
          </a:xfrm>
          <a:prstGeom prst="rect">
            <a:avLst/>
          </a:prstGeom>
          <a:noFill/>
          <a:ln>
            <a:noFill/>
          </a:ln>
        </p:spPr>
        <p:txBody>
          <a:bodyPr spcFirstLastPara="1" wrap="square" lIns="64275" tIns="32125" rIns="64275" bIns="32125" anchor="t" anchorCtr="0">
            <a:noAutofit/>
          </a:bodyPr>
          <a:lstStyle/>
          <a:p>
            <a:pPr marL="0" marR="0" lvl="0" indent="0" algn="ctr" rtl="0">
              <a:spcBef>
                <a:spcPts val="0"/>
              </a:spcBef>
              <a:spcAft>
                <a:spcPts val="0"/>
              </a:spcAft>
              <a:buClr>
                <a:schemeClr val="dk1"/>
              </a:buClr>
              <a:buSzPts val="2400"/>
              <a:buFont typeface="Gill Sans"/>
              <a:buNone/>
            </a:pPr>
            <a:r>
              <a:rPr lang="en" sz="1800">
                <a:solidFill>
                  <a:schemeClr val="dk1"/>
                </a:solidFill>
                <a:latin typeface="Arial"/>
                <a:ea typeface="Arial"/>
                <a:cs typeface="Arial"/>
                <a:sym typeface="Arial"/>
              </a:rPr>
              <a:t>Getting started </a:t>
            </a:r>
            <a:endParaRPr sz="1800"/>
          </a:p>
          <a:p>
            <a:pPr marL="0" marR="0" lvl="0" indent="0" algn="ctr" rtl="0">
              <a:spcBef>
                <a:spcPts val="0"/>
              </a:spcBef>
              <a:spcAft>
                <a:spcPts val="0"/>
              </a:spcAft>
              <a:buClr>
                <a:schemeClr val="dk1"/>
              </a:buClr>
              <a:buSzPts val="2000"/>
              <a:buFont typeface="Gill Sans"/>
              <a:buNone/>
            </a:pPr>
            <a:r>
              <a:rPr lang="en" sz="1800">
                <a:solidFill>
                  <a:schemeClr val="dk1"/>
                </a:solidFill>
                <a:latin typeface="Arial"/>
                <a:ea typeface="Arial"/>
                <a:cs typeface="Arial"/>
                <a:sym typeface="Arial"/>
              </a:rPr>
              <a:t>(84%)</a:t>
            </a:r>
            <a:endParaRPr sz="1800"/>
          </a:p>
          <a:p>
            <a:pPr marL="0" marR="0" lvl="0" indent="0" algn="ctr" rtl="0">
              <a:spcBef>
                <a:spcPts val="0"/>
              </a:spcBef>
              <a:spcAft>
                <a:spcPts val="0"/>
              </a:spcAft>
              <a:buClr>
                <a:schemeClr val="dk1"/>
              </a:buClr>
              <a:buSzPts val="1600"/>
              <a:buFont typeface="Gill Sans"/>
              <a:buNone/>
            </a:pPr>
            <a:endParaRPr sz="1800">
              <a:solidFill>
                <a:schemeClr val="dk1"/>
              </a:solidFill>
              <a:latin typeface="Arial"/>
              <a:ea typeface="Arial"/>
              <a:cs typeface="Arial"/>
              <a:sym typeface="Arial"/>
            </a:endParaRPr>
          </a:p>
          <a:p>
            <a:pPr marL="0" marR="0" lvl="0" indent="0" algn="ctr" rtl="0">
              <a:spcBef>
                <a:spcPts val="0"/>
              </a:spcBef>
              <a:spcAft>
                <a:spcPts val="0"/>
              </a:spcAft>
              <a:buClr>
                <a:schemeClr val="dk1"/>
              </a:buClr>
              <a:buSzPts val="2400"/>
              <a:buFont typeface="Gill Sans"/>
              <a:buNone/>
            </a:pPr>
            <a:r>
              <a:rPr lang="en" sz="1800">
                <a:solidFill>
                  <a:schemeClr val="dk1"/>
                </a:solidFill>
                <a:latin typeface="Arial"/>
                <a:ea typeface="Arial"/>
                <a:cs typeface="Arial"/>
                <a:sym typeface="Arial"/>
              </a:rPr>
              <a:t>Defining a topic </a:t>
            </a:r>
            <a:endParaRPr sz="1800"/>
          </a:p>
          <a:p>
            <a:pPr marL="0" marR="0" lvl="0" indent="0" algn="ctr" rtl="0">
              <a:spcBef>
                <a:spcPts val="0"/>
              </a:spcBef>
              <a:spcAft>
                <a:spcPts val="0"/>
              </a:spcAft>
              <a:buClr>
                <a:schemeClr val="dk1"/>
              </a:buClr>
              <a:buSzPts val="2000"/>
              <a:buFont typeface="Gill Sans"/>
              <a:buNone/>
            </a:pPr>
            <a:r>
              <a:rPr lang="en" sz="1800">
                <a:solidFill>
                  <a:schemeClr val="dk1"/>
                </a:solidFill>
                <a:latin typeface="Arial"/>
                <a:ea typeface="Arial"/>
                <a:cs typeface="Arial"/>
                <a:sym typeface="Arial"/>
              </a:rPr>
              <a:t>(66%)</a:t>
            </a:r>
            <a:endParaRPr sz="1800"/>
          </a:p>
          <a:p>
            <a:pPr marL="0" marR="0" lvl="0" indent="0" algn="ctr" rtl="0">
              <a:spcBef>
                <a:spcPts val="0"/>
              </a:spcBef>
              <a:spcAft>
                <a:spcPts val="0"/>
              </a:spcAft>
              <a:buClr>
                <a:schemeClr val="dk1"/>
              </a:buClr>
              <a:buSzPts val="1600"/>
              <a:buFont typeface="Gill Sans"/>
              <a:buNone/>
            </a:pPr>
            <a:endParaRPr sz="1800">
              <a:solidFill>
                <a:schemeClr val="dk1"/>
              </a:solidFill>
              <a:latin typeface="Arial"/>
              <a:ea typeface="Arial"/>
              <a:cs typeface="Arial"/>
              <a:sym typeface="Arial"/>
            </a:endParaRPr>
          </a:p>
          <a:p>
            <a:pPr marL="0" marR="0" lvl="0" indent="0" algn="ctr" rtl="0">
              <a:spcBef>
                <a:spcPts val="0"/>
              </a:spcBef>
              <a:spcAft>
                <a:spcPts val="0"/>
              </a:spcAft>
              <a:buClr>
                <a:schemeClr val="dk1"/>
              </a:buClr>
              <a:buSzPts val="2400"/>
              <a:buFont typeface="Gill Sans"/>
              <a:buNone/>
            </a:pPr>
            <a:r>
              <a:rPr lang="en" sz="1800">
                <a:solidFill>
                  <a:schemeClr val="dk1"/>
                </a:solidFill>
                <a:latin typeface="Arial"/>
                <a:ea typeface="Arial"/>
                <a:cs typeface="Arial"/>
                <a:sym typeface="Arial"/>
              </a:rPr>
              <a:t>Narrowing a topic (62%)</a:t>
            </a:r>
            <a:endParaRPr sz="1800">
              <a:solidFill>
                <a:schemeClr val="dk1"/>
              </a:solidFill>
              <a:latin typeface="Arial"/>
              <a:ea typeface="Arial"/>
              <a:cs typeface="Arial"/>
              <a:sym typeface="Arial"/>
            </a:endParaRPr>
          </a:p>
        </p:txBody>
      </p:sp>
      <p:sp>
        <p:nvSpPr>
          <p:cNvPr id="301" name="Google Shape;301;p46"/>
          <p:cNvSpPr/>
          <p:nvPr/>
        </p:nvSpPr>
        <p:spPr>
          <a:xfrm>
            <a:off x="1604575" y="2652123"/>
            <a:ext cx="214200" cy="323100"/>
          </a:xfrm>
          <a:prstGeom prst="downArrow">
            <a:avLst>
              <a:gd name="adj1" fmla="val 50000"/>
              <a:gd name="adj2" fmla="val 50000"/>
            </a:avLst>
          </a:prstGeom>
          <a:solidFill>
            <a:schemeClr val="dk1"/>
          </a:solidFill>
          <a:ln>
            <a:noFill/>
          </a:ln>
        </p:spPr>
        <p:txBody>
          <a:bodyPr spcFirstLastPara="1" wrap="square" lIns="64275" tIns="32125" rIns="64275" bIns="32125" anchor="t" anchorCtr="0">
            <a:noAutofit/>
          </a:bodyPr>
          <a:lstStyle/>
          <a:p>
            <a:pPr marL="0" marR="0" lvl="0" indent="0" algn="ctr" rtl="0">
              <a:spcBef>
                <a:spcPts val="0"/>
              </a:spcBef>
              <a:spcAft>
                <a:spcPts val="0"/>
              </a:spcAft>
              <a:buClr>
                <a:schemeClr val="dk1"/>
              </a:buClr>
              <a:buSzPts val="4200"/>
              <a:buFont typeface="Gill Sans"/>
              <a:buNone/>
            </a:pPr>
            <a:endParaRPr sz="4200">
              <a:solidFill>
                <a:srgbClr val="FFFFFF"/>
              </a:solidFill>
              <a:latin typeface="Gill Sans"/>
              <a:ea typeface="Gill Sans"/>
              <a:cs typeface="Gill Sans"/>
              <a:sym typeface="Gill Sans"/>
            </a:endParaRPr>
          </a:p>
        </p:txBody>
      </p:sp>
      <p:sp>
        <p:nvSpPr>
          <p:cNvPr id="302" name="Google Shape;302;p46"/>
          <p:cNvSpPr txBox="1"/>
          <p:nvPr/>
        </p:nvSpPr>
        <p:spPr>
          <a:xfrm>
            <a:off x="4497049" y="4645478"/>
            <a:ext cx="4287722" cy="23083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400" i="1">
                <a:solidFill>
                  <a:schemeClr val="dk1"/>
                </a:solidFill>
                <a:latin typeface="Arial"/>
                <a:ea typeface="Arial"/>
                <a:cs typeface="Arial"/>
                <a:sym typeface="Arial"/>
              </a:rPr>
              <a:t>2010 survey, n = 8353 sophomores, juniors, seniors</a:t>
            </a:r>
            <a:endParaRPr sz="1400" i="1">
              <a:solidFill>
                <a:schemeClr val="dk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48"/>
          <p:cNvSpPr/>
          <p:nvPr/>
        </p:nvSpPr>
        <p:spPr>
          <a:xfrm>
            <a:off x="682052" y="731145"/>
            <a:ext cx="1064302" cy="692497"/>
          </a:xfrm>
          <a:prstGeom prst="rect">
            <a:avLst/>
          </a:prstGeom>
          <a:noFill/>
          <a:ln>
            <a:noFill/>
          </a:ln>
        </p:spPr>
        <p:txBody>
          <a:bodyPr spcFirstLastPara="1" wrap="square" lIns="0" tIns="0" rIns="0" bIns="0" anchor="ctr" anchorCtr="0">
            <a:noAutofit/>
          </a:bodyPr>
          <a:lstStyle/>
          <a:p>
            <a:pPr marL="678632" marR="0" lvl="0" indent="-678632" algn="l" rtl="0">
              <a:spcBef>
                <a:spcPts val="0"/>
              </a:spcBef>
              <a:spcAft>
                <a:spcPts val="0"/>
              </a:spcAft>
              <a:buNone/>
            </a:pPr>
            <a:r>
              <a:rPr lang="en" sz="6000" b="1">
                <a:solidFill>
                  <a:schemeClr val="accent1"/>
                </a:solidFill>
                <a:latin typeface="Arial"/>
                <a:ea typeface="Arial"/>
                <a:cs typeface="Arial"/>
                <a:sym typeface="Arial"/>
              </a:rPr>
              <a:t>#2</a:t>
            </a:r>
            <a:endParaRPr sz="4000" b="1">
              <a:solidFill>
                <a:schemeClr val="accent1"/>
              </a:solidFill>
              <a:latin typeface="Arial"/>
              <a:ea typeface="Arial"/>
              <a:cs typeface="Arial"/>
              <a:sym typeface="Arial"/>
            </a:endParaRPr>
          </a:p>
        </p:txBody>
      </p:sp>
      <p:pic>
        <p:nvPicPr>
          <p:cNvPr id="316" name="Google Shape;316;p48" descr="dreamstime_4384247.jpg"/>
          <p:cNvPicPr preferRelativeResize="0"/>
          <p:nvPr/>
        </p:nvPicPr>
        <p:blipFill rotWithShape="1">
          <a:blip r:embed="rId3">
            <a:alphaModFix/>
          </a:blip>
          <a:srcRect l="7171" t="819" r="23543" b="-818"/>
          <a:stretch/>
        </p:blipFill>
        <p:spPr>
          <a:xfrm>
            <a:off x="4310493" y="1235118"/>
            <a:ext cx="4595026" cy="3790334"/>
          </a:xfrm>
          <a:prstGeom prst="rect">
            <a:avLst/>
          </a:prstGeom>
          <a:noFill/>
          <a:ln>
            <a:noFill/>
          </a:ln>
        </p:spPr>
      </p:pic>
      <p:sp>
        <p:nvSpPr>
          <p:cNvPr id="317" name="Google Shape;317;p48"/>
          <p:cNvSpPr/>
          <p:nvPr/>
        </p:nvSpPr>
        <p:spPr>
          <a:xfrm>
            <a:off x="682052" y="1792900"/>
            <a:ext cx="2810656" cy="2146742"/>
          </a:xfrm>
          <a:prstGeom prst="rect">
            <a:avLst/>
          </a:prstGeom>
          <a:noFill/>
          <a:ln>
            <a:noFill/>
          </a:ln>
        </p:spPr>
        <p:txBody>
          <a:bodyPr spcFirstLastPara="1" wrap="square" lIns="91425" tIns="45700" rIns="91425" bIns="45700" anchor="t" anchorCtr="0">
            <a:noAutofit/>
          </a:bodyPr>
          <a:lstStyle/>
          <a:p>
            <a:pPr marL="965200" marR="0" lvl="0" indent="-965200" algn="l" rtl="0">
              <a:spcBef>
                <a:spcPts val="0"/>
              </a:spcBef>
              <a:spcAft>
                <a:spcPts val="0"/>
              </a:spcAft>
              <a:buNone/>
            </a:pPr>
            <a:r>
              <a:rPr lang="en" sz="3600">
                <a:solidFill>
                  <a:schemeClr val="dk2"/>
                </a:solidFill>
                <a:latin typeface="Arial"/>
                <a:ea typeface="Arial"/>
                <a:cs typeface="Arial"/>
                <a:sym typeface="Arial"/>
              </a:rPr>
              <a:t>STUDENTS </a:t>
            </a:r>
            <a:endParaRPr/>
          </a:p>
          <a:p>
            <a:pPr marL="965200" marR="0" lvl="0" indent="-965200" algn="l" rtl="0">
              <a:spcBef>
                <a:spcPts val="0"/>
              </a:spcBef>
              <a:spcAft>
                <a:spcPts val="0"/>
              </a:spcAft>
              <a:buNone/>
            </a:pPr>
            <a:r>
              <a:rPr lang="en" sz="3600">
                <a:solidFill>
                  <a:schemeClr val="dk2"/>
                </a:solidFill>
                <a:latin typeface="Arial"/>
                <a:ea typeface="Arial"/>
                <a:cs typeface="Arial"/>
                <a:sym typeface="Arial"/>
              </a:rPr>
              <a:t>USE THE </a:t>
            </a:r>
            <a:endParaRPr/>
          </a:p>
          <a:p>
            <a:pPr marL="965200" marR="0" lvl="0" indent="-965200" algn="l" rtl="0">
              <a:spcBef>
                <a:spcPts val="0"/>
              </a:spcBef>
              <a:spcAft>
                <a:spcPts val="0"/>
              </a:spcAft>
              <a:buNone/>
            </a:pPr>
            <a:r>
              <a:rPr lang="en" sz="3600">
                <a:solidFill>
                  <a:schemeClr val="dk2"/>
                </a:solidFill>
                <a:latin typeface="Arial"/>
                <a:ea typeface="Arial"/>
                <a:cs typeface="Arial"/>
                <a:sym typeface="Arial"/>
              </a:rPr>
              <a:t>SAME FEW </a:t>
            </a:r>
            <a:endParaRPr/>
          </a:p>
          <a:p>
            <a:pPr marL="965200" marR="0" lvl="0" indent="-965200" algn="l" rtl="0">
              <a:spcBef>
                <a:spcPts val="0"/>
              </a:spcBef>
              <a:spcAft>
                <a:spcPts val="0"/>
              </a:spcAft>
              <a:buNone/>
            </a:pPr>
            <a:r>
              <a:rPr lang="en" sz="3600">
                <a:solidFill>
                  <a:schemeClr val="accent1"/>
                </a:solidFill>
                <a:latin typeface="Arial"/>
                <a:ea typeface="Arial"/>
                <a:cs typeface="Arial"/>
                <a:sym typeface="Arial"/>
              </a:rPr>
              <a:t>GO-TO </a:t>
            </a:r>
            <a:endParaRPr/>
          </a:p>
          <a:p>
            <a:pPr marL="965200" marR="0" lvl="0" indent="-965200" algn="l" rtl="0">
              <a:spcBef>
                <a:spcPts val="0"/>
              </a:spcBef>
              <a:spcAft>
                <a:spcPts val="0"/>
              </a:spcAft>
              <a:buNone/>
            </a:pPr>
            <a:r>
              <a:rPr lang="en" sz="3600">
                <a:solidFill>
                  <a:schemeClr val="accent1"/>
                </a:solidFill>
                <a:latin typeface="Arial"/>
                <a:ea typeface="Arial"/>
                <a:cs typeface="Arial"/>
                <a:sym typeface="Arial"/>
              </a:rPr>
              <a:t>SOURCES</a:t>
            </a:r>
            <a:endParaRPr sz="3600">
              <a:solidFill>
                <a:schemeClr val="dk2"/>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49"/>
          <p:cNvSpPr/>
          <p:nvPr/>
        </p:nvSpPr>
        <p:spPr>
          <a:xfrm>
            <a:off x="1109270" y="360346"/>
            <a:ext cx="6820525" cy="461665"/>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chemeClr val="dk2"/>
              </a:buClr>
              <a:buSzPts val="4000"/>
              <a:buFont typeface="Gill Sans"/>
              <a:buNone/>
            </a:pPr>
            <a:r>
              <a:rPr lang="en" sz="4000">
                <a:solidFill>
                  <a:schemeClr val="dk2"/>
                </a:solidFill>
                <a:latin typeface="Arial"/>
                <a:ea typeface="Arial"/>
                <a:cs typeface="Arial"/>
                <a:sym typeface="Arial"/>
              </a:rPr>
              <a:t>SOURCES MOST USED</a:t>
            </a:r>
            <a:endParaRPr sz="4000">
              <a:solidFill>
                <a:schemeClr val="dk2"/>
              </a:solidFill>
              <a:latin typeface="Arial"/>
              <a:ea typeface="Arial"/>
              <a:cs typeface="Arial"/>
              <a:sym typeface="Arial"/>
            </a:endParaRPr>
          </a:p>
        </p:txBody>
      </p:sp>
      <p:pic>
        <p:nvPicPr>
          <p:cNvPr id="323" name="Google Shape;323;p49"/>
          <p:cNvPicPr preferRelativeResize="0"/>
          <p:nvPr/>
        </p:nvPicPr>
        <p:blipFill rotWithShape="1">
          <a:blip r:embed="rId3">
            <a:alphaModFix/>
          </a:blip>
          <a:srcRect/>
          <a:stretch/>
        </p:blipFill>
        <p:spPr>
          <a:xfrm>
            <a:off x="1253375" y="985300"/>
            <a:ext cx="6462000" cy="3749400"/>
          </a:xfrm>
          <a:prstGeom prst="rect">
            <a:avLst/>
          </a:prstGeom>
          <a:noFill/>
          <a:ln>
            <a:noFill/>
          </a:ln>
        </p:spPr>
      </p:pic>
      <p:sp>
        <p:nvSpPr>
          <p:cNvPr id="324" name="Google Shape;324;p49"/>
          <p:cNvSpPr/>
          <p:nvPr/>
        </p:nvSpPr>
        <p:spPr>
          <a:xfrm>
            <a:off x="112425" y="4785709"/>
            <a:ext cx="4572000" cy="23083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400" i="1">
                <a:solidFill>
                  <a:schemeClr val="dk1"/>
                </a:solidFill>
                <a:latin typeface="Arial"/>
                <a:ea typeface="Arial"/>
                <a:cs typeface="Arial"/>
                <a:sym typeface="Arial"/>
              </a:rPr>
              <a:t>2010 survey, n = 8353 sophomores, juniors, seniors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50"/>
          <p:cNvSpPr/>
          <p:nvPr/>
        </p:nvSpPr>
        <p:spPr>
          <a:xfrm>
            <a:off x="258973" y="1792900"/>
            <a:ext cx="2648000" cy="1915909"/>
          </a:xfrm>
          <a:prstGeom prst="rect">
            <a:avLst/>
          </a:prstGeom>
          <a:noFill/>
          <a:ln>
            <a:noFill/>
          </a:ln>
        </p:spPr>
        <p:txBody>
          <a:bodyPr spcFirstLastPara="1" wrap="square" lIns="91425" tIns="45700" rIns="91425" bIns="45700" anchor="t" anchorCtr="0">
            <a:noAutofit/>
          </a:bodyPr>
          <a:lstStyle/>
          <a:p>
            <a:pPr marL="965200" marR="0" lvl="0" indent="-965200" algn="l" rtl="0">
              <a:spcBef>
                <a:spcPts val="0"/>
              </a:spcBef>
              <a:spcAft>
                <a:spcPts val="0"/>
              </a:spcAft>
              <a:buNone/>
            </a:pPr>
            <a:r>
              <a:rPr lang="en" sz="3200">
                <a:solidFill>
                  <a:schemeClr val="dk1"/>
                </a:solidFill>
                <a:latin typeface="Avenir"/>
                <a:ea typeface="Avenir"/>
                <a:cs typeface="Avenir"/>
                <a:sym typeface="Avenir"/>
              </a:rPr>
              <a:t>Predictability</a:t>
            </a:r>
            <a:endParaRPr/>
          </a:p>
          <a:p>
            <a:pPr marL="965200" marR="0" lvl="0" indent="-965200" algn="l" rtl="0">
              <a:spcBef>
                <a:spcPts val="0"/>
              </a:spcBef>
              <a:spcAft>
                <a:spcPts val="0"/>
              </a:spcAft>
              <a:buNone/>
            </a:pPr>
            <a:endParaRPr sz="3200">
              <a:solidFill>
                <a:schemeClr val="dk1"/>
              </a:solidFill>
              <a:latin typeface="Avenir"/>
              <a:ea typeface="Avenir"/>
              <a:cs typeface="Avenir"/>
              <a:sym typeface="Avenir"/>
            </a:endParaRPr>
          </a:p>
          <a:p>
            <a:pPr marL="965200" marR="0" lvl="0" indent="-965200" algn="l" rtl="0">
              <a:spcBef>
                <a:spcPts val="0"/>
              </a:spcBef>
              <a:spcAft>
                <a:spcPts val="0"/>
              </a:spcAft>
              <a:buNone/>
            </a:pPr>
            <a:r>
              <a:rPr lang="en" sz="3200">
                <a:solidFill>
                  <a:schemeClr val="dk1"/>
                </a:solidFill>
                <a:latin typeface="Avenir"/>
                <a:ea typeface="Avenir"/>
                <a:cs typeface="Avenir"/>
                <a:sym typeface="Avenir"/>
              </a:rPr>
              <a:t>Familiarity</a:t>
            </a:r>
            <a:endParaRPr/>
          </a:p>
          <a:p>
            <a:pPr marL="965200" marR="0" lvl="0" indent="-965200" algn="l" rtl="0">
              <a:spcBef>
                <a:spcPts val="0"/>
              </a:spcBef>
              <a:spcAft>
                <a:spcPts val="0"/>
              </a:spcAft>
              <a:buNone/>
            </a:pPr>
            <a:endParaRPr sz="3200">
              <a:solidFill>
                <a:schemeClr val="dk1"/>
              </a:solidFill>
              <a:latin typeface="Avenir"/>
              <a:ea typeface="Avenir"/>
              <a:cs typeface="Avenir"/>
              <a:sym typeface="Avenir"/>
            </a:endParaRPr>
          </a:p>
          <a:p>
            <a:pPr marL="965200" marR="0" lvl="0" indent="-965200" algn="l" rtl="0">
              <a:spcBef>
                <a:spcPts val="0"/>
              </a:spcBef>
              <a:spcAft>
                <a:spcPts val="0"/>
              </a:spcAft>
              <a:buNone/>
            </a:pPr>
            <a:r>
              <a:rPr lang="en" sz="3200">
                <a:solidFill>
                  <a:schemeClr val="dk1"/>
                </a:solidFill>
                <a:latin typeface="Avenir"/>
                <a:ea typeface="Avenir"/>
                <a:cs typeface="Avenir"/>
                <a:sym typeface="Avenir"/>
              </a:rPr>
              <a:t>Efficiency</a:t>
            </a:r>
            <a:endParaRPr sz="3200">
              <a:solidFill>
                <a:schemeClr val="dk2"/>
              </a:solidFill>
              <a:latin typeface="Arial"/>
              <a:ea typeface="Arial"/>
              <a:cs typeface="Arial"/>
              <a:sym typeface="Arial"/>
            </a:endParaRPr>
          </a:p>
        </p:txBody>
      </p:sp>
      <p:sp>
        <p:nvSpPr>
          <p:cNvPr id="330" name="Google Shape;330;p50"/>
          <p:cNvSpPr/>
          <p:nvPr/>
        </p:nvSpPr>
        <p:spPr>
          <a:xfrm>
            <a:off x="258973" y="416261"/>
            <a:ext cx="8489242" cy="369332"/>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chemeClr val="dk2"/>
              </a:buClr>
              <a:buSzPts val="3200"/>
              <a:buFont typeface="Gill Sans"/>
              <a:buNone/>
            </a:pPr>
            <a:r>
              <a:rPr lang="en" sz="3200">
                <a:solidFill>
                  <a:schemeClr val="dk2"/>
                </a:solidFill>
                <a:latin typeface="Arial"/>
                <a:ea typeface="Arial"/>
                <a:cs typeface="Arial"/>
                <a:sym typeface="Arial"/>
              </a:rPr>
              <a:t>RESEARCH STRATEGY = RISK AVOIDANCE</a:t>
            </a:r>
            <a:endParaRPr sz="3200">
              <a:solidFill>
                <a:schemeClr val="dk2"/>
              </a:solidFill>
              <a:latin typeface="Arial"/>
              <a:ea typeface="Arial"/>
              <a:cs typeface="Arial"/>
              <a:sym typeface="Arial"/>
            </a:endParaRPr>
          </a:p>
        </p:txBody>
      </p:sp>
      <p:pic>
        <p:nvPicPr>
          <p:cNvPr id="331" name="Google Shape;331;p50" descr="same path.jpg"/>
          <p:cNvPicPr preferRelativeResize="0"/>
          <p:nvPr/>
        </p:nvPicPr>
        <p:blipFill rotWithShape="1">
          <a:blip r:embed="rId3">
            <a:alphaModFix/>
          </a:blip>
          <a:srcRect l="601" t="-1" r="7163" b="1882"/>
          <a:stretch/>
        </p:blipFill>
        <p:spPr>
          <a:xfrm>
            <a:off x="2906972" y="1246129"/>
            <a:ext cx="6073255" cy="374637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1919883" y="935261"/>
          <a:ext cx="5264051" cy="35414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2772" name="TextBox 1"/>
          <p:cNvSpPr txBox="1">
            <a:spLocks noChangeArrowheads="1"/>
          </p:cNvSpPr>
          <p:nvPr/>
        </p:nvSpPr>
        <p:spPr bwMode="auto">
          <a:xfrm>
            <a:off x="1035494" y="896241"/>
            <a:ext cx="1783020" cy="787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8218" tIns="24110" rIns="48218" bIns="24110">
            <a:spAutoFit/>
          </a:bodyPr>
          <a:lstStyle>
            <a:lvl1pPr algn="l" eaLnBrk="0" hangingPunct="0">
              <a:spcBef>
                <a:spcPts val="2400"/>
              </a:spcBef>
              <a:buSzPct val="171000"/>
              <a:buFont typeface="Gill Sans" pitchFamily="2" charset="0"/>
              <a:buChar char="•"/>
              <a:defRPr sz="4200">
                <a:solidFill>
                  <a:schemeClr val="tx1"/>
                </a:solidFill>
                <a:latin typeface="Gill Sans" pitchFamily="2" charset="0"/>
                <a:ea typeface="ヒラギノ角ゴ ProN W3" pitchFamily="2" charset="-128"/>
                <a:sym typeface="Gill Sans" pitchFamily="2" charset="0"/>
              </a:defRPr>
            </a:lvl1pPr>
            <a:lvl2pPr marL="742950" indent="-285750" algn="l" eaLnBrk="0" hangingPunct="0">
              <a:spcBef>
                <a:spcPts val="2400"/>
              </a:spcBef>
              <a:buSzPct val="171000"/>
              <a:buFont typeface="Gill Sans" pitchFamily="2" charset="0"/>
              <a:buChar char="•"/>
              <a:defRPr sz="4200">
                <a:solidFill>
                  <a:schemeClr val="tx1"/>
                </a:solidFill>
                <a:latin typeface="Gill Sans" pitchFamily="2" charset="0"/>
                <a:ea typeface="ヒラギノ角ゴ ProN W3" pitchFamily="2" charset="-128"/>
                <a:sym typeface="Gill Sans" pitchFamily="2" charset="0"/>
              </a:defRPr>
            </a:lvl2pPr>
            <a:lvl3pPr marL="1143000" indent="-228600" algn="l" eaLnBrk="0" hangingPunct="0">
              <a:spcBef>
                <a:spcPts val="2400"/>
              </a:spcBef>
              <a:buSzPct val="171000"/>
              <a:buFont typeface="Gill Sans" pitchFamily="2" charset="0"/>
              <a:buChar char="•"/>
              <a:defRPr sz="4200">
                <a:solidFill>
                  <a:schemeClr val="tx1"/>
                </a:solidFill>
                <a:latin typeface="Gill Sans" pitchFamily="2" charset="0"/>
                <a:ea typeface="ヒラギノ角ゴ ProN W3" pitchFamily="2" charset="-128"/>
                <a:sym typeface="Gill Sans" pitchFamily="2" charset="0"/>
              </a:defRPr>
            </a:lvl3pPr>
            <a:lvl4pPr marL="1600200" indent="-228600" algn="l" eaLnBrk="0" hangingPunct="0">
              <a:spcBef>
                <a:spcPts val="2400"/>
              </a:spcBef>
              <a:buSzPct val="171000"/>
              <a:buFont typeface="Gill Sans" pitchFamily="2" charset="0"/>
              <a:buChar char="•"/>
              <a:defRPr sz="4200">
                <a:solidFill>
                  <a:schemeClr val="tx1"/>
                </a:solidFill>
                <a:latin typeface="Gill Sans" pitchFamily="2" charset="0"/>
                <a:ea typeface="ヒラギノ角ゴ ProN W3" pitchFamily="2" charset="-128"/>
                <a:sym typeface="Gill Sans" pitchFamily="2" charset="0"/>
              </a:defRPr>
            </a:lvl4pPr>
            <a:lvl5pPr marL="2057400" indent="-228600" algn="l" eaLnBrk="0" hangingPunct="0">
              <a:spcBef>
                <a:spcPts val="2400"/>
              </a:spcBef>
              <a:buSzPct val="171000"/>
              <a:buFont typeface="Gill Sans" pitchFamily="2" charset="0"/>
              <a:buChar char="•"/>
              <a:defRPr sz="4200">
                <a:solidFill>
                  <a:schemeClr val="tx1"/>
                </a:solidFill>
                <a:latin typeface="Gill Sans" pitchFamily="2" charset="0"/>
                <a:ea typeface="ヒラギノ角ゴ ProN W3" pitchFamily="2" charset="-128"/>
                <a:sym typeface="Gill Sans" pitchFamily="2" charset="0"/>
              </a:defRPr>
            </a:lvl5pPr>
            <a:lvl6pPr marL="2514600" indent="-228600" eaLnBrk="0" fontAlgn="base" hangingPunct="0">
              <a:spcBef>
                <a:spcPts val="2400"/>
              </a:spcBef>
              <a:spcAft>
                <a:spcPct val="0"/>
              </a:spcAft>
              <a:buSzPct val="171000"/>
              <a:buFont typeface="Gill Sans" pitchFamily="2" charset="0"/>
              <a:buChar char="•"/>
              <a:defRPr sz="4200">
                <a:solidFill>
                  <a:schemeClr val="tx1"/>
                </a:solidFill>
                <a:latin typeface="Gill Sans" pitchFamily="2" charset="0"/>
                <a:ea typeface="ヒラギノ角ゴ ProN W3" pitchFamily="2" charset="-128"/>
                <a:sym typeface="Gill Sans" pitchFamily="2" charset="0"/>
              </a:defRPr>
            </a:lvl6pPr>
            <a:lvl7pPr marL="2971800" indent="-228600" eaLnBrk="0" fontAlgn="base" hangingPunct="0">
              <a:spcBef>
                <a:spcPts val="2400"/>
              </a:spcBef>
              <a:spcAft>
                <a:spcPct val="0"/>
              </a:spcAft>
              <a:buSzPct val="171000"/>
              <a:buFont typeface="Gill Sans" pitchFamily="2" charset="0"/>
              <a:buChar char="•"/>
              <a:defRPr sz="4200">
                <a:solidFill>
                  <a:schemeClr val="tx1"/>
                </a:solidFill>
                <a:latin typeface="Gill Sans" pitchFamily="2" charset="0"/>
                <a:ea typeface="ヒラギノ角ゴ ProN W3" pitchFamily="2" charset="-128"/>
                <a:sym typeface="Gill Sans" pitchFamily="2" charset="0"/>
              </a:defRPr>
            </a:lvl7pPr>
            <a:lvl8pPr marL="3429000" indent="-228600" eaLnBrk="0" fontAlgn="base" hangingPunct="0">
              <a:spcBef>
                <a:spcPts val="2400"/>
              </a:spcBef>
              <a:spcAft>
                <a:spcPct val="0"/>
              </a:spcAft>
              <a:buSzPct val="171000"/>
              <a:buFont typeface="Gill Sans" pitchFamily="2" charset="0"/>
              <a:buChar char="•"/>
              <a:defRPr sz="4200">
                <a:solidFill>
                  <a:schemeClr val="tx1"/>
                </a:solidFill>
                <a:latin typeface="Gill Sans" pitchFamily="2" charset="0"/>
                <a:ea typeface="ヒラギノ角ゴ ProN W3" pitchFamily="2" charset="-128"/>
                <a:sym typeface="Gill Sans" pitchFamily="2" charset="0"/>
              </a:defRPr>
            </a:lvl8pPr>
            <a:lvl9pPr marL="3886200" indent="-228600" eaLnBrk="0" fontAlgn="base" hangingPunct="0">
              <a:spcBef>
                <a:spcPts val="2400"/>
              </a:spcBef>
              <a:spcAft>
                <a:spcPct val="0"/>
              </a:spcAft>
              <a:buSzPct val="171000"/>
              <a:buFont typeface="Gill Sans" pitchFamily="2" charset="0"/>
              <a:buChar char="•"/>
              <a:defRPr sz="4200">
                <a:solidFill>
                  <a:schemeClr val="tx1"/>
                </a:solidFill>
                <a:latin typeface="Gill Sans" pitchFamily="2" charset="0"/>
                <a:ea typeface="ヒラギノ角ゴ ProN W3" pitchFamily="2" charset="-128"/>
                <a:sym typeface="Gill Sans" pitchFamily="2" charset="0"/>
              </a:defRPr>
            </a:lvl9pPr>
          </a:lstStyle>
          <a:p>
            <a:pPr algn="r" eaLnBrk="1" hangingPunct="1">
              <a:spcBef>
                <a:spcPct val="0"/>
              </a:spcBef>
              <a:buSzTx/>
              <a:buFontTx/>
              <a:buNone/>
            </a:pPr>
            <a:r>
              <a:rPr lang="en-US" altLang="en-US" sz="2400" b="1" dirty="0">
                <a:solidFill>
                  <a:schemeClr val="accent6">
                    <a:lumMod val="75000"/>
                  </a:schemeClr>
                </a:solidFill>
                <a:latin typeface="Avenir Next Condensed Regular" pitchFamily="2" charset="0"/>
              </a:rPr>
              <a:t>Situational context</a:t>
            </a:r>
          </a:p>
        </p:txBody>
      </p:sp>
      <p:sp>
        <p:nvSpPr>
          <p:cNvPr id="32773" name="TextBox 5"/>
          <p:cNvSpPr txBox="1">
            <a:spLocks noChangeArrowheads="1"/>
          </p:cNvSpPr>
          <p:nvPr/>
        </p:nvSpPr>
        <p:spPr bwMode="auto">
          <a:xfrm>
            <a:off x="6279542" y="3243665"/>
            <a:ext cx="1990949" cy="1156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8218" tIns="24110" rIns="48218" bIns="24110">
            <a:spAutoFit/>
          </a:bodyPr>
          <a:lstStyle>
            <a:lvl1pPr algn="l" eaLnBrk="0" hangingPunct="0">
              <a:spcBef>
                <a:spcPts val="2400"/>
              </a:spcBef>
              <a:buSzPct val="171000"/>
              <a:buFont typeface="Gill Sans" pitchFamily="2" charset="0"/>
              <a:buChar char="•"/>
              <a:defRPr sz="4200">
                <a:solidFill>
                  <a:schemeClr val="tx1"/>
                </a:solidFill>
                <a:latin typeface="Gill Sans" pitchFamily="2" charset="0"/>
                <a:ea typeface="ヒラギノ角ゴ ProN W3" pitchFamily="2" charset="-128"/>
                <a:sym typeface="Gill Sans" pitchFamily="2" charset="0"/>
              </a:defRPr>
            </a:lvl1pPr>
            <a:lvl2pPr marL="742950" indent="-285750" algn="l" eaLnBrk="0" hangingPunct="0">
              <a:spcBef>
                <a:spcPts val="2400"/>
              </a:spcBef>
              <a:buSzPct val="171000"/>
              <a:buFont typeface="Gill Sans" pitchFamily="2" charset="0"/>
              <a:buChar char="•"/>
              <a:defRPr sz="4200">
                <a:solidFill>
                  <a:schemeClr val="tx1"/>
                </a:solidFill>
                <a:latin typeface="Gill Sans" pitchFamily="2" charset="0"/>
                <a:ea typeface="ヒラギノ角ゴ ProN W3" pitchFamily="2" charset="-128"/>
                <a:sym typeface="Gill Sans" pitchFamily="2" charset="0"/>
              </a:defRPr>
            </a:lvl2pPr>
            <a:lvl3pPr marL="1143000" indent="-228600" algn="l" eaLnBrk="0" hangingPunct="0">
              <a:spcBef>
                <a:spcPts val="2400"/>
              </a:spcBef>
              <a:buSzPct val="171000"/>
              <a:buFont typeface="Gill Sans" pitchFamily="2" charset="0"/>
              <a:buChar char="•"/>
              <a:defRPr sz="4200">
                <a:solidFill>
                  <a:schemeClr val="tx1"/>
                </a:solidFill>
                <a:latin typeface="Gill Sans" pitchFamily="2" charset="0"/>
                <a:ea typeface="ヒラギノ角ゴ ProN W3" pitchFamily="2" charset="-128"/>
                <a:sym typeface="Gill Sans" pitchFamily="2" charset="0"/>
              </a:defRPr>
            </a:lvl3pPr>
            <a:lvl4pPr marL="1600200" indent="-228600" algn="l" eaLnBrk="0" hangingPunct="0">
              <a:spcBef>
                <a:spcPts val="2400"/>
              </a:spcBef>
              <a:buSzPct val="171000"/>
              <a:buFont typeface="Gill Sans" pitchFamily="2" charset="0"/>
              <a:buChar char="•"/>
              <a:defRPr sz="4200">
                <a:solidFill>
                  <a:schemeClr val="tx1"/>
                </a:solidFill>
                <a:latin typeface="Gill Sans" pitchFamily="2" charset="0"/>
                <a:ea typeface="ヒラギノ角ゴ ProN W3" pitchFamily="2" charset="-128"/>
                <a:sym typeface="Gill Sans" pitchFamily="2" charset="0"/>
              </a:defRPr>
            </a:lvl4pPr>
            <a:lvl5pPr marL="2057400" indent="-228600" algn="l" eaLnBrk="0" hangingPunct="0">
              <a:spcBef>
                <a:spcPts val="2400"/>
              </a:spcBef>
              <a:buSzPct val="171000"/>
              <a:buFont typeface="Gill Sans" pitchFamily="2" charset="0"/>
              <a:buChar char="•"/>
              <a:defRPr sz="4200">
                <a:solidFill>
                  <a:schemeClr val="tx1"/>
                </a:solidFill>
                <a:latin typeface="Gill Sans" pitchFamily="2" charset="0"/>
                <a:ea typeface="ヒラギノ角ゴ ProN W3" pitchFamily="2" charset="-128"/>
                <a:sym typeface="Gill Sans" pitchFamily="2" charset="0"/>
              </a:defRPr>
            </a:lvl5pPr>
            <a:lvl6pPr marL="2514600" indent="-228600" eaLnBrk="0" fontAlgn="base" hangingPunct="0">
              <a:spcBef>
                <a:spcPts val="2400"/>
              </a:spcBef>
              <a:spcAft>
                <a:spcPct val="0"/>
              </a:spcAft>
              <a:buSzPct val="171000"/>
              <a:buFont typeface="Gill Sans" pitchFamily="2" charset="0"/>
              <a:buChar char="•"/>
              <a:defRPr sz="4200">
                <a:solidFill>
                  <a:schemeClr val="tx1"/>
                </a:solidFill>
                <a:latin typeface="Gill Sans" pitchFamily="2" charset="0"/>
                <a:ea typeface="ヒラギノ角ゴ ProN W3" pitchFamily="2" charset="-128"/>
                <a:sym typeface="Gill Sans" pitchFamily="2" charset="0"/>
              </a:defRPr>
            </a:lvl6pPr>
            <a:lvl7pPr marL="2971800" indent="-228600" eaLnBrk="0" fontAlgn="base" hangingPunct="0">
              <a:spcBef>
                <a:spcPts val="2400"/>
              </a:spcBef>
              <a:spcAft>
                <a:spcPct val="0"/>
              </a:spcAft>
              <a:buSzPct val="171000"/>
              <a:buFont typeface="Gill Sans" pitchFamily="2" charset="0"/>
              <a:buChar char="•"/>
              <a:defRPr sz="4200">
                <a:solidFill>
                  <a:schemeClr val="tx1"/>
                </a:solidFill>
                <a:latin typeface="Gill Sans" pitchFamily="2" charset="0"/>
                <a:ea typeface="ヒラギノ角ゴ ProN W3" pitchFamily="2" charset="-128"/>
                <a:sym typeface="Gill Sans" pitchFamily="2" charset="0"/>
              </a:defRPr>
            </a:lvl7pPr>
            <a:lvl8pPr marL="3429000" indent="-228600" eaLnBrk="0" fontAlgn="base" hangingPunct="0">
              <a:spcBef>
                <a:spcPts val="2400"/>
              </a:spcBef>
              <a:spcAft>
                <a:spcPct val="0"/>
              </a:spcAft>
              <a:buSzPct val="171000"/>
              <a:buFont typeface="Gill Sans" pitchFamily="2" charset="0"/>
              <a:buChar char="•"/>
              <a:defRPr sz="4200">
                <a:solidFill>
                  <a:schemeClr val="tx1"/>
                </a:solidFill>
                <a:latin typeface="Gill Sans" pitchFamily="2" charset="0"/>
                <a:ea typeface="ヒラギノ角ゴ ProN W3" pitchFamily="2" charset="-128"/>
                <a:sym typeface="Gill Sans" pitchFamily="2" charset="0"/>
              </a:defRPr>
            </a:lvl8pPr>
            <a:lvl9pPr marL="3886200" indent="-228600" eaLnBrk="0" fontAlgn="base" hangingPunct="0">
              <a:spcBef>
                <a:spcPts val="2400"/>
              </a:spcBef>
              <a:spcAft>
                <a:spcPct val="0"/>
              </a:spcAft>
              <a:buSzPct val="171000"/>
              <a:buFont typeface="Gill Sans" pitchFamily="2" charset="0"/>
              <a:buChar char="•"/>
              <a:defRPr sz="4200">
                <a:solidFill>
                  <a:schemeClr val="tx1"/>
                </a:solidFill>
                <a:latin typeface="Gill Sans" pitchFamily="2" charset="0"/>
                <a:ea typeface="ヒラギノ角ゴ ProN W3" pitchFamily="2" charset="-128"/>
                <a:sym typeface="Gill Sans" pitchFamily="2" charset="0"/>
              </a:defRPr>
            </a:lvl9pPr>
          </a:lstStyle>
          <a:p>
            <a:pPr algn="ctr" eaLnBrk="1" hangingPunct="1">
              <a:spcBef>
                <a:spcPct val="0"/>
              </a:spcBef>
              <a:buSzTx/>
              <a:buFontTx/>
              <a:buNone/>
            </a:pPr>
            <a:r>
              <a:rPr lang="en-US" altLang="en-US" sz="2400" b="1" dirty="0">
                <a:solidFill>
                  <a:schemeClr val="accent6">
                    <a:lumMod val="75000"/>
                  </a:schemeClr>
                </a:solidFill>
                <a:latin typeface="Avenir Next Condensed Regular" pitchFamily="2" charset="0"/>
              </a:rPr>
              <a:t>Big picture &amp;</a:t>
            </a:r>
          </a:p>
          <a:p>
            <a:pPr algn="ctr" eaLnBrk="1" hangingPunct="1">
              <a:spcBef>
                <a:spcPct val="0"/>
              </a:spcBef>
              <a:buSzTx/>
              <a:buFontTx/>
              <a:buNone/>
            </a:pPr>
            <a:r>
              <a:rPr lang="en-US" altLang="en-US" sz="2400" b="1" dirty="0">
                <a:solidFill>
                  <a:schemeClr val="accent6">
                    <a:lumMod val="75000"/>
                  </a:schemeClr>
                </a:solidFill>
                <a:latin typeface="Avenir Next Condensed Regular" pitchFamily="2" charset="0"/>
              </a:rPr>
              <a:t>Language contexts</a:t>
            </a:r>
          </a:p>
        </p:txBody>
      </p:sp>
      <p:cxnSp>
        <p:nvCxnSpPr>
          <p:cNvPr id="5" name="Straight Connector 4"/>
          <p:cNvCxnSpPr>
            <a:cxnSpLocks noChangeShapeType="1"/>
          </p:cNvCxnSpPr>
          <p:nvPr/>
        </p:nvCxnSpPr>
        <p:spPr bwMode="auto">
          <a:xfrm>
            <a:off x="6507192" y="2812086"/>
            <a:ext cx="241102" cy="321469"/>
          </a:xfrm>
          <a:prstGeom prst="line">
            <a:avLst/>
          </a:prstGeom>
          <a:noFill/>
          <a:ln w="25400">
            <a:solidFill>
              <a:schemeClr val="accent6">
                <a:lumMod val="75000"/>
              </a:schemeClr>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cxnSp>
      <p:cxnSp>
        <p:nvCxnSpPr>
          <p:cNvPr id="11" name="Straight Connector 10"/>
          <p:cNvCxnSpPr>
            <a:cxnSpLocks noChangeShapeType="1"/>
          </p:cNvCxnSpPr>
          <p:nvPr/>
        </p:nvCxnSpPr>
        <p:spPr bwMode="auto">
          <a:xfrm flipV="1">
            <a:off x="6077374" y="3822007"/>
            <a:ext cx="429818" cy="281287"/>
          </a:xfrm>
          <a:prstGeom prst="line">
            <a:avLst/>
          </a:prstGeom>
          <a:noFill/>
          <a:ln w="25400">
            <a:solidFill>
              <a:schemeClr val="accent6">
                <a:lumMod val="75000"/>
              </a:schemeClr>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cxnSp>
      <p:cxnSp>
        <p:nvCxnSpPr>
          <p:cNvPr id="14" name="Straight Connector 13"/>
          <p:cNvCxnSpPr>
            <a:cxnSpLocks noChangeShapeType="1"/>
          </p:cNvCxnSpPr>
          <p:nvPr/>
        </p:nvCxnSpPr>
        <p:spPr bwMode="auto">
          <a:xfrm>
            <a:off x="2487706" y="1683595"/>
            <a:ext cx="209981" cy="281127"/>
          </a:xfrm>
          <a:prstGeom prst="line">
            <a:avLst/>
          </a:prstGeom>
          <a:noFill/>
          <a:ln w="25400">
            <a:solidFill>
              <a:schemeClr val="accent6">
                <a:lumMod val="75000"/>
              </a:schemeClr>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cxnSp>
      <p:cxnSp>
        <p:nvCxnSpPr>
          <p:cNvPr id="15" name="Straight Connector 14"/>
          <p:cNvCxnSpPr>
            <a:cxnSpLocks noChangeShapeType="1"/>
            <a:stCxn id="32772" idx="3"/>
          </p:cNvCxnSpPr>
          <p:nvPr/>
        </p:nvCxnSpPr>
        <p:spPr bwMode="auto">
          <a:xfrm>
            <a:off x="2818514" y="1289919"/>
            <a:ext cx="1021465" cy="160897"/>
          </a:xfrm>
          <a:prstGeom prst="line">
            <a:avLst/>
          </a:prstGeom>
          <a:noFill/>
          <a:ln w="25400">
            <a:solidFill>
              <a:schemeClr val="accent6">
                <a:lumMod val="75000"/>
              </a:schemeClr>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cxnSp>
      <p:sp>
        <p:nvSpPr>
          <p:cNvPr id="32778" name="TextBox 1"/>
          <p:cNvSpPr txBox="1">
            <a:spLocks noChangeArrowheads="1"/>
          </p:cNvSpPr>
          <p:nvPr/>
        </p:nvSpPr>
        <p:spPr bwMode="auto">
          <a:xfrm>
            <a:off x="2766738" y="385887"/>
            <a:ext cx="3753828" cy="510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8218" tIns="24110" rIns="48218" bIns="24110">
            <a:spAutoFit/>
          </a:bodyPr>
          <a:lstStyle>
            <a:lvl1pPr algn="l" eaLnBrk="0" hangingPunct="0">
              <a:spcBef>
                <a:spcPts val="2400"/>
              </a:spcBef>
              <a:buSzPct val="171000"/>
              <a:buFont typeface="Gill Sans" pitchFamily="2" charset="0"/>
              <a:buChar char="•"/>
              <a:defRPr sz="4200">
                <a:solidFill>
                  <a:schemeClr val="tx1"/>
                </a:solidFill>
                <a:latin typeface="Gill Sans" pitchFamily="2" charset="0"/>
                <a:ea typeface="ヒラギノ角ゴ ProN W3" pitchFamily="2" charset="-128"/>
                <a:sym typeface="Gill Sans" pitchFamily="2" charset="0"/>
              </a:defRPr>
            </a:lvl1pPr>
            <a:lvl2pPr marL="742950" indent="-285750" algn="l" eaLnBrk="0" hangingPunct="0">
              <a:spcBef>
                <a:spcPts val="2400"/>
              </a:spcBef>
              <a:buSzPct val="171000"/>
              <a:buFont typeface="Gill Sans" pitchFamily="2" charset="0"/>
              <a:buChar char="•"/>
              <a:defRPr sz="4200">
                <a:solidFill>
                  <a:schemeClr val="tx1"/>
                </a:solidFill>
                <a:latin typeface="Gill Sans" pitchFamily="2" charset="0"/>
                <a:ea typeface="ヒラギノ角ゴ ProN W3" pitchFamily="2" charset="-128"/>
                <a:sym typeface="Gill Sans" pitchFamily="2" charset="0"/>
              </a:defRPr>
            </a:lvl2pPr>
            <a:lvl3pPr marL="1143000" indent="-228600" algn="l" eaLnBrk="0" hangingPunct="0">
              <a:spcBef>
                <a:spcPts val="2400"/>
              </a:spcBef>
              <a:buSzPct val="171000"/>
              <a:buFont typeface="Gill Sans" pitchFamily="2" charset="0"/>
              <a:buChar char="•"/>
              <a:defRPr sz="4200">
                <a:solidFill>
                  <a:schemeClr val="tx1"/>
                </a:solidFill>
                <a:latin typeface="Gill Sans" pitchFamily="2" charset="0"/>
                <a:ea typeface="ヒラギノ角ゴ ProN W3" pitchFamily="2" charset="-128"/>
                <a:sym typeface="Gill Sans" pitchFamily="2" charset="0"/>
              </a:defRPr>
            </a:lvl3pPr>
            <a:lvl4pPr marL="1600200" indent="-228600" algn="l" eaLnBrk="0" hangingPunct="0">
              <a:spcBef>
                <a:spcPts val="2400"/>
              </a:spcBef>
              <a:buSzPct val="171000"/>
              <a:buFont typeface="Gill Sans" pitchFamily="2" charset="0"/>
              <a:buChar char="•"/>
              <a:defRPr sz="4200">
                <a:solidFill>
                  <a:schemeClr val="tx1"/>
                </a:solidFill>
                <a:latin typeface="Gill Sans" pitchFamily="2" charset="0"/>
                <a:ea typeface="ヒラギノ角ゴ ProN W3" pitchFamily="2" charset="-128"/>
                <a:sym typeface="Gill Sans" pitchFamily="2" charset="0"/>
              </a:defRPr>
            </a:lvl4pPr>
            <a:lvl5pPr marL="2057400" indent="-228600" algn="l" eaLnBrk="0" hangingPunct="0">
              <a:spcBef>
                <a:spcPts val="2400"/>
              </a:spcBef>
              <a:buSzPct val="171000"/>
              <a:buFont typeface="Gill Sans" pitchFamily="2" charset="0"/>
              <a:buChar char="•"/>
              <a:defRPr sz="4200">
                <a:solidFill>
                  <a:schemeClr val="tx1"/>
                </a:solidFill>
                <a:latin typeface="Gill Sans" pitchFamily="2" charset="0"/>
                <a:ea typeface="ヒラギノ角ゴ ProN W3" pitchFamily="2" charset="-128"/>
                <a:sym typeface="Gill Sans" pitchFamily="2" charset="0"/>
              </a:defRPr>
            </a:lvl5pPr>
            <a:lvl6pPr marL="2514600" indent="-228600" eaLnBrk="0" fontAlgn="base" hangingPunct="0">
              <a:spcBef>
                <a:spcPts val="2400"/>
              </a:spcBef>
              <a:spcAft>
                <a:spcPct val="0"/>
              </a:spcAft>
              <a:buSzPct val="171000"/>
              <a:buFont typeface="Gill Sans" pitchFamily="2" charset="0"/>
              <a:buChar char="•"/>
              <a:defRPr sz="4200">
                <a:solidFill>
                  <a:schemeClr val="tx1"/>
                </a:solidFill>
                <a:latin typeface="Gill Sans" pitchFamily="2" charset="0"/>
                <a:ea typeface="ヒラギノ角ゴ ProN W3" pitchFamily="2" charset="-128"/>
                <a:sym typeface="Gill Sans" pitchFamily="2" charset="0"/>
              </a:defRPr>
            </a:lvl6pPr>
            <a:lvl7pPr marL="2971800" indent="-228600" eaLnBrk="0" fontAlgn="base" hangingPunct="0">
              <a:spcBef>
                <a:spcPts val="2400"/>
              </a:spcBef>
              <a:spcAft>
                <a:spcPct val="0"/>
              </a:spcAft>
              <a:buSzPct val="171000"/>
              <a:buFont typeface="Gill Sans" pitchFamily="2" charset="0"/>
              <a:buChar char="•"/>
              <a:defRPr sz="4200">
                <a:solidFill>
                  <a:schemeClr val="tx1"/>
                </a:solidFill>
                <a:latin typeface="Gill Sans" pitchFamily="2" charset="0"/>
                <a:ea typeface="ヒラギノ角ゴ ProN W3" pitchFamily="2" charset="-128"/>
                <a:sym typeface="Gill Sans" pitchFamily="2" charset="0"/>
              </a:defRPr>
            </a:lvl7pPr>
            <a:lvl8pPr marL="3429000" indent="-228600" eaLnBrk="0" fontAlgn="base" hangingPunct="0">
              <a:spcBef>
                <a:spcPts val="2400"/>
              </a:spcBef>
              <a:spcAft>
                <a:spcPct val="0"/>
              </a:spcAft>
              <a:buSzPct val="171000"/>
              <a:buFont typeface="Gill Sans" pitchFamily="2" charset="0"/>
              <a:buChar char="•"/>
              <a:defRPr sz="4200">
                <a:solidFill>
                  <a:schemeClr val="tx1"/>
                </a:solidFill>
                <a:latin typeface="Gill Sans" pitchFamily="2" charset="0"/>
                <a:ea typeface="ヒラギノ角ゴ ProN W3" pitchFamily="2" charset="-128"/>
                <a:sym typeface="Gill Sans" pitchFamily="2" charset="0"/>
              </a:defRPr>
            </a:lvl8pPr>
            <a:lvl9pPr marL="3886200" indent="-228600" eaLnBrk="0" fontAlgn="base" hangingPunct="0">
              <a:spcBef>
                <a:spcPts val="2400"/>
              </a:spcBef>
              <a:spcAft>
                <a:spcPct val="0"/>
              </a:spcAft>
              <a:buSzPct val="171000"/>
              <a:buFont typeface="Gill Sans" pitchFamily="2" charset="0"/>
              <a:buChar char="•"/>
              <a:defRPr sz="4200">
                <a:solidFill>
                  <a:schemeClr val="tx1"/>
                </a:solidFill>
                <a:latin typeface="Gill Sans" pitchFamily="2" charset="0"/>
                <a:ea typeface="ヒラギノ角ゴ ProN W3" pitchFamily="2" charset="-128"/>
                <a:sym typeface="Gill Sans" pitchFamily="2" charset="0"/>
              </a:defRPr>
            </a:lvl9pPr>
          </a:lstStyle>
          <a:p>
            <a:pPr algn="ctr" eaLnBrk="1" hangingPunct="1">
              <a:spcBef>
                <a:spcPct val="0"/>
              </a:spcBef>
              <a:buSzTx/>
              <a:buFontTx/>
              <a:buNone/>
            </a:pPr>
            <a:r>
              <a:rPr lang="en-US" altLang="en-US" sz="3000" dirty="0">
                <a:solidFill>
                  <a:srgbClr val="C00000"/>
                </a:solidFill>
                <a:latin typeface="+mj-lt"/>
              </a:rPr>
              <a:t>A FAMILIAR PATH…</a:t>
            </a:r>
          </a:p>
        </p:txBody>
      </p:sp>
      <p:sp>
        <p:nvSpPr>
          <p:cNvPr id="3" name="TextBox 2"/>
          <p:cNvSpPr txBox="1"/>
          <p:nvPr/>
        </p:nvSpPr>
        <p:spPr>
          <a:xfrm>
            <a:off x="1707612" y="4666916"/>
            <a:ext cx="5567405" cy="415498"/>
          </a:xfrm>
          <a:prstGeom prst="rect">
            <a:avLst/>
          </a:prstGeom>
          <a:noFill/>
        </p:spPr>
        <p:txBody>
          <a:bodyPr wrap="square" rtlCol="0">
            <a:spAutoFit/>
          </a:bodyPr>
          <a:lstStyle/>
          <a:p>
            <a:pPr algn="ctr"/>
            <a:r>
              <a:rPr lang="en-US" sz="2100" dirty="0">
                <a:solidFill>
                  <a:srgbClr val="C00000"/>
                </a:solidFill>
              </a:rPr>
              <a:t>For a novice, research = finding context</a:t>
            </a:r>
          </a:p>
        </p:txBody>
      </p:sp>
    </p:spTree>
    <p:extLst>
      <p:ext uri="{BB962C8B-B14F-4D97-AF65-F5344CB8AC3E}">
        <p14:creationId xmlns:p14="http://schemas.microsoft.com/office/powerpoint/2010/main" val="3844641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7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77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2" grpId="0"/>
      <p:bldP spid="32773" grpId="0"/>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52"/>
          <p:cNvSpPr/>
          <p:nvPr/>
        </p:nvSpPr>
        <p:spPr>
          <a:xfrm>
            <a:off x="705793" y="1774130"/>
            <a:ext cx="2614349" cy="2077492"/>
          </a:xfrm>
          <a:prstGeom prst="rect">
            <a:avLst/>
          </a:prstGeom>
          <a:noFill/>
          <a:ln>
            <a:noFill/>
          </a:ln>
        </p:spPr>
        <p:txBody>
          <a:bodyPr spcFirstLastPara="1" wrap="square" lIns="0" tIns="0" rIns="0" bIns="0" anchor="ctr" anchorCtr="0">
            <a:noAutofit/>
          </a:bodyPr>
          <a:lstStyle/>
          <a:p>
            <a:pPr marL="965200" marR="0" lvl="0" indent="-965200" algn="l" rtl="0">
              <a:spcBef>
                <a:spcPts val="0"/>
              </a:spcBef>
              <a:spcAft>
                <a:spcPts val="0"/>
              </a:spcAft>
              <a:buClr>
                <a:schemeClr val="dk2"/>
              </a:buClr>
              <a:buSzPts val="3600"/>
              <a:buFont typeface="Gill Sans"/>
              <a:buNone/>
            </a:pPr>
            <a:r>
              <a:rPr lang="en" sz="3600">
                <a:solidFill>
                  <a:schemeClr val="dk2"/>
                </a:solidFill>
                <a:latin typeface="Arial"/>
                <a:ea typeface="Arial"/>
                <a:cs typeface="Arial"/>
                <a:sym typeface="Arial"/>
              </a:rPr>
              <a:t>Evaluation</a:t>
            </a:r>
            <a:endParaRPr/>
          </a:p>
          <a:p>
            <a:pPr marL="965200" marR="0" lvl="0" indent="-965200" algn="l" rtl="0">
              <a:spcBef>
                <a:spcPts val="0"/>
              </a:spcBef>
              <a:spcAft>
                <a:spcPts val="0"/>
              </a:spcAft>
              <a:buClr>
                <a:schemeClr val="dk2"/>
              </a:buClr>
              <a:buSzPts val="3600"/>
              <a:buFont typeface="Gill Sans"/>
              <a:buNone/>
            </a:pPr>
            <a:r>
              <a:rPr lang="en" sz="3600">
                <a:solidFill>
                  <a:schemeClr val="dk2"/>
                </a:solidFill>
                <a:latin typeface="Arial"/>
                <a:ea typeface="Arial"/>
                <a:cs typeface="Arial"/>
                <a:sym typeface="Arial"/>
              </a:rPr>
              <a:t>skills</a:t>
            </a:r>
            <a:endParaRPr/>
          </a:p>
          <a:p>
            <a:pPr marL="965200" marR="0" lvl="0" indent="-965200" algn="l" rtl="0">
              <a:spcBef>
                <a:spcPts val="0"/>
              </a:spcBef>
              <a:spcAft>
                <a:spcPts val="0"/>
              </a:spcAft>
              <a:buClr>
                <a:schemeClr val="dk2"/>
              </a:buClr>
              <a:buSzPts val="3600"/>
              <a:buFont typeface="Gill Sans"/>
              <a:buNone/>
            </a:pPr>
            <a:r>
              <a:rPr lang="en" sz="3600">
                <a:solidFill>
                  <a:schemeClr val="dk2"/>
                </a:solidFill>
                <a:latin typeface="Arial"/>
                <a:ea typeface="Arial"/>
                <a:cs typeface="Arial"/>
                <a:sym typeface="Arial"/>
              </a:rPr>
              <a:t>transfer</a:t>
            </a:r>
            <a:endParaRPr/>
          </a:p>
          <a:p>
            <a:pPr marL="965200" marR="0" lvl="0" indent="-965200" algn="l" rtl="0">
              <a:spcBef>
                <a:spcPts val="0"/>
              </a:spcBef>
              <a:spcAft>
                <a:spcPts val="0"/>
              </a:spcAft>
              <a:buClr>
                <a:schemeClr val="dk2"/>
              </a:buClr>
              <a:buSzPts val="3600"/>
              <a:buFont typeface="Gill Sans"/>
              <a:buNone/>
            </a:pPr>
            <a:r>
              <a:rPr lang="en" sz="3600">
                <a:solidFill>
                  <a:schemeClr val="dk2"/>
                </a:solidFill>
                <a:latin typeface="Arial"/>
                <a:ea typeface="Arial"/>
                <a:cs typeface="Arial"/>
                <a:sym typeface="Arial"/>
              </a:rPr>
              <a:t>beyond</a:t>
            </a:r>
            <a:endParaRPr/>
          </a:p>
          <a:p>
            <a:pPr marL="965200" marR="0" lvl="0" indent="-965200" algn="l" rtl="0">
              <a:spcBef>
                <a:spcPts val="0"/>
              </a:spcBef>
              <a:spcAft>
                <a:spcPts val="0"/>
              </a:spcAft>
              <a:buClr>
                <a:schemeClr val="dk2"/>
              </a:buClr>
              <a:buSzPts val="3600"/>
              <a:buFont typeface="Gill Sans"/>
              <a:buNone/>
            </a:pPr>
            <a:r>
              <a:rPr lang="en" sz="3600">
                <a:solidFill>
                  <a:schemeClr val="dk2"/>
                </a:solidFill>
                <a:latin typeface="Arial"/>
                <a:ea typeface="Arial"/>
                <a:cs typeface="Arial"/>
                <a:sym typeface="Arial"/>
              </a:rPr>
              <a:t>graduation</a:t>
            </a:r>
            <a:endParaRPr/>
          </a:p>
        </p:txBody>
      </p:sp>
      <p:sp>
        <p:nvSpPr>
          <p:cNvPr id="351" name="Google Shape;351;p52"/>
          <p:cNvSpPr/>
          <p:nvPr/>
        </p:nvSpPr>
        <p:spPr>
          <a:xfrm>
            <a:off x="705793" y="456959"/>
            <a:ext cx="1040700" cy="7617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6000" b="1">
                <a:solidFill>
                  <a:schemeClr val="accent1"/>
                </a:solidFill>
                <a:latin typeface="Arial"/>
                <a:ea typeface="Arial"/>
                <a:cs typeface="Arial"/>
                <a:sym typeface="Arial"/>
              </a:rPr>
              <a:t>#3</a:t>
            </a:r>
            <a:endParaRPr sz="4000" b="1">
              <a:solidFill>
                <a:schemeClr val="accent1"/>
              </a:solidFill>
              <a:latin typeface="Arial"/>
              <a:ea typeface="Arial"/>
              <a:cs typeface="Arial"/>
              <a:sym typeface="Arial"/>
            </a:endParaRPr>
          </a:p>
        </p:txBody>
      </p:sp>
      <p:pic>
        <p:nvPicPr>
          <p:cNvPr id="352" name="Google Shape;352;p52" descr="dreamstime_l_37623738.jpg"/>
          <p:cNvPicPr preferRelativeResize="0"/>
          <p:nvPr/>
        </p:nvPicPr>
        <p:blipFill rotWithShape="1">
          <a:blip r:embed="rId3">
            <a:alphaModFix/>
          </a:blip>
          <a:srcRect l="8095" t="101" r="19931" b="-100"/>
          <a:stretch/>
        </p:blipFill>
        <p:spPr>
          <a:xfrm>
            <a:off x="4137285" y="1111049"/>
            <a:ext cx="4572000" cy="316706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pic>
        <p:nvPicPr>
          <p:cNvPr id="357" name="Google Shape;357;p53"/>
          <p:cNvPicPr preferRelativeResize="0"/>
          <p:nvPr/>
        </p:nvPicPr>
        <p:blipFill rotWithShape="1">
          <a:blip r:embed="rId3">
            <a:alphaModFix/>
          </a:blip>
          <a:srcRect/>
          <a:stretch/>
        </p:blipFill>
        <p:spPr>
          <a:xfrm>
            <a:off x="1114125" y="1004600"/>
            <a:ext cx="6610500" cy="3696900"/>
          </a:xfrm>
          <a:prstGeom prst="rect">
            <a:avLst/>
          </a:prstGeom>
          <a:noFill/>
          <a:ln>
            <a:noFill/>
          </a:ln>
        </p:spPr>
      </p:pic>
      <p:sp>
        <p:nvSpPr>
          <p:cNvPr id="358" name="Google Shape;358;p53"/>
          <p:cNvSpPr/>
          <p:nvPr/>
        </p:nvSpPr>
        <p:spPr>
          <a:xfrm>
            <a:off x="2286000" y="354850"/>
            <a:ext cx="5104432" cy="373373"/>
          </a:xfrm>
          <a:prstGeom prst="rect">
            <a:avLst/>
          </a:prstGeom>
          <a:noFill/>
          <a:ln>
            <a:noFill/>
          </a:ln>
        </p:spPr>
        <p:txBody>
          <a:bodyPr spcFirstLastPara="1" wrap="square" lIns="64275" tIns="32125" rIns="64275" bIns="32125" anchor="t" anchorCtr="0">
            <a:noAutofit/>
          </a:bodyPr>
          <a:lstStyle/>
          <a:p>
            <a:pPr marL="0" marR="0" lvl="0" indent="0" algn="l" rtl="0">
              <a:spcBef>
                <a:spcPts val="0"/>
              </a:spcBef>
              <a:spcAft>
                <a:spcPts val="0"/>
              </a:spcAft>
              <a:buNone/>
            </a:pPr>
            <a:r>
              <a:rPr lang="en" sz="2800">
                <a:solidFill>
                  <a:schemeClr val="dk2"/>
                </a:solidFill>
                <a:latin typeface="Avenir"/>
                <a:ea typeface="Avenir"/>
                <a:cs typeface="Avenir"/>
                <a:sym typeface="Avenir"/>
              </a:rPr>
              <a:t>Evaluation criteria: Coursework</a:t>
            </a:r>
            <a:endParaRPr/>
          </a:p>
        </p:txBody>
      </p:sp>
      <p:sp>
        <p:nvSpPr>
          <p:cNvPr id="359" name="Google Shape;359;p53"/>
          <p:cNvSpPr/>
          <p:nvPr/>
        </p:nvSpPr>
        <p:spPr>
          <a:xfrm>
            <a:off x="278550" y="4752041"/>
            <a:ext cx="4572000" cy="198600"/>
          </a:xfrm>
          <a:prstGeom prst="rect">
            <a:avLst/>
          </a:prstGeom>
          <a:noFill/>
          <a:ln>
            <a:noFill/>
          </a:ln>
        </p:spPr>
        <p:txBody>
          <a:bodyPr spcFirstLastPara="1" wrap="square" lIns="64275" tIns="32125" rIns="64275" bIns="32125" anchor="t" anchorCtr="0">
            <a:noAutofit/>
          </a:bodyPr>
          <a:lstStyle/>
          <a:p>
            <a:pPr marL="0" marR="0" lvl="0" indent="0" algn="l" rtl="0">
              <a:spcBef>
                <a:spcPts val="0"/>
              </a:spcBef>
              <a:spcAft>
                <a:spcPts val="0"/>
              </a:spcAft>
              <a:buNone/>
            </a:pPr>
            <a:r>
              <a:rPr lang="en" sz="1300">
                <a:solidFill>
                  <a:schemeClr val="dk1"/>
                </a:solidFill>
                <a:latin typeface="Arial"/>
                <a:ea typeface="Arial"/>
                <a:cs typeface="Arial"/>
                <a:sym typeface="Arial"/>
              </a:rPr>
              <a:t>2010 Truth Be Told survey, n = 8353 | 25 campuses</a:t>
            </a:r>
            <a:endParaRPr/>
          </a:p>
        </p:txBody>
      </p:sp>
      <p:cxnSp>
        <p:nvCxnSpPr>
          <p:cNvPr id="360" name="Google Shape;360;p53"/>
          <p:cNvCxnSpPr/>
          <p:nvPr/>
        </p:nvCxnSpPr>
        <p:spPr>
          <a:xfrm>
            <a:off x="3286125" y="642938"/>
            <a:ext cx="107156" cy="160735"/>
          </a:xfrm>
          <a:prstGeom prst="straightConnector1">
            <a:avLst/>
          </a:prstGeom>
          <a:blipFill rotWithShape="1">
            <a:blip r:embed="rId4">
              <a:alphaModFix/>
            </a:blip>
            <a:tile tx="0" ty="0" sx="100000" sy="100000" flip="none" algn="tl"/>
          </a:blipFill>
          <a:ln>
            <a:noFill/>
          </a:ln>
        </p:spPr>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54"/>
          <p:cNvSpPr/>
          <p:nvPr/>
        </p:nvSpPr>
        <p:spPr>
          <a:xfrm>
            <a:off x="233300" y="803675"/>
            <a:ext cx="4197000" cy="2250000"/>
          </a:xfrm>
          <a:prstGeom prst="rect">
            <a:avLst/>
          </a:prstGeom>
          <a:solidFill>
            <a:srgbClr val="FFFFFF"/>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54"/>
          <p:cNvSpPr/>
          <p:nvPr/>
        </p:nvSpPr>
        <p:spPr>
          <a:xfrm>
            <a:off x="1646412" y="281285"/>
            <a:ext cx="5845596" cy="373373"/>
          </a:xfrm>
          <a:prstGeom prst="rect">
            <a:avLst/>
          </a:prstGeom>
          <a:noFill/>
          <a:ln>
            <a:noFill/>
          </a:ln>
        </p:spPr>
        <p:txBody>
          <a:bodyPr spcFirstLastPara="1" wrap="square" lIns="64275" tIns="32125" rIns="64275" bIns="32125" anchor="t" anchorCtr="0">
            <a:noAutofit/>
          </a:bodyPr>
          <a:lstStyle/>
          <a:p>
            <a:pPr marL="0" marR="0" lvl="0" indent="0" algn="l" rtl="0">
              <a:spcBef>
                <a:spcPts val="0"/>
              </a:spcBef>
              <a:spcAft>
                <a:spcPts val="0"/>
              </a:spcAft>
              <a:buNone/>
            </a:pPr>
            <a:r>
              <a:rPr lang="en" sz="2800">
                <a:solidFill>
                  <a:schemeClr val="dk2"/>
                </a:solidFill>
                <a:latin typeface="Avenir"/>
                <a:ea typeface="Avenir"/>
                <a:cs typeface="Avenir"/>
                <a:sym typeface="Avenir"/>
              </a:rPr>
              <a:t>Evaluation criteria: After graduation</a:t>
            </a:r>
            <a:endParaRPr/>
          </a:p>
        </p:txBody>
      </p:sp>
      <p:sp>
        <p:nvSpPr>
          <p:cNvPr id="367" name="Google Shape;367;p54"/>
          <p:cNvSpPr/>
          <p:nvPr/>
        </p:nvSpPr>
        <p:spPr>
          <a:xfrm>
            <a:off x="102125" y="4733441"/>
            <a:ext cx="4572000" cy="198600"/>
          </a:xfrm>
          <a:prstGeom prst="rect">
            <a:avLst/>
          </a:prstGeom>
          <a:noFill/>
          <a:ln>
            <a:noFill/>
          </a:ln>
        </p:spPr>
        <p:txBody>
          <a:bodyPr spcFirstLastPara="1" wrap="square" lIns="64275" tIns="32125" rIns="64275" bIns="32125" anchor="t" anchorCtr="0">
            <a:noAutofit/>
          </a:bodyPr>
          <a:lstStyle/>
          <a:p>
            <a:pPr marL="0" marR="0" lvl="0" indent="0" algn="l" rtl="0">
              <a:spcBef>
                <a:spcPts val="0"/>
              </a:spcBef>
              <a:spcAft>
                <a:spcPts val="0"/>
              </a:spcAft>
              <a:buNone/>
            </a:pPr>
            <a:r>
              <a:rPr lang="en" sz="1300">
                <a:solidFill>
                  <a:schemeClr val="dk1"/>
                </a:solidFill>
                <a:latin typeface="Arial"/>
                <a:ea typeface="Arial"/>
                <a:cs typeface="Arial"/>
                <a:sym typeface="Arial"/>
              </a:rPr>
              <a:t>2015 Staying Smart survey, n = 1651 | 10 US campuses</a:t>
            </a:r>
            <a:endParaRPr/>
          </a:p>
        </p:txBody>
      </p:sp>
      <p:pic>
        <p:nvPicPr>
          <p:cNvPr id="368" name="Google Shape;368;p54"/>
          <p:cNvPicPr preferRelativeResize="0"/>
          <p:nvPr/>
        </p:nvPicPr>
        <p:blipFill rotWithShape="1">
          <a:blip r:embed="rId3">
            <a:alphaModFix/>
          </a:blip>
          <a:srcRect/>
          <a:stretch/>
        </p:blipFill>
        <p:spPr>
          <a:xfrm>
            <a:off x="415635" y="924223"/>
            <a:ext cx="8554193" cy="3656707"/>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55"/>
          <p:cNvSpPr txBox="1">
            <a:spLocks noGrp="1"/>
          </p:cNvSpPr>
          <p:nvPr>
            <p:ph type="body" idx="1"/>
          </p:nvPr>
        </p:nvSpPr>
        <p:spPr>
          <a:xfrm>
            <a:off x="380999" y="1462947"/>
            <a:ext cx="8407893" cy="303057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2380"/>
              <a:buNone/>
            </a:pPr>
            <a:r>
              <a:rPr lang="en"/>
              <a:t>Ability to:</a:t>
            </a:r>
            <a:endParaRPr/>
          </a:p>
          <a:p>
            <a:pPr marL="0" lvl="0" indent="0" algn="l" rtl="0">
              <a:spcBef>
                <a:spcPts val="560"/>
              </a:spcBef>
              <a:spcAft>
                <a:spcPts val="0"/>
              </a:spcAft>
              <a:buSzPts val="2380"/>
              <a:buNone/>
            </a:pPr>
            <a:endParaRPr sz="1200"/>
          </a:p>
          <a:p>
            <a:pPr marL="571500" lvl="0" indent="-560070" algn="l" rtl="0">
              <a:spcBef>
                <a:spcPts val="560"/>
              </a:spcBef>
              <a:spcAft>
                <a:spcPts val="0"/>
              </a:spcAft>
              <a:buSzPts val="2200"/>
              <a:buChar char="•"/>
            </a:pPr>
            <a:r>
              <a:rPr lang="en" sz="2200">
                <a:solidFill>
                  <a:schemeClr val="dk2"/>
                </a:solidFill>
              </a:rPr>
              <a:t>Systematically evaluate sources</a:t>
            </a:r>
            <a:endParaRPr sz="2200">
              <a:solidFill>
                <a:schemeClr val="dk2"/>
              </a:solidFill>
            </a:endParaRPr>
          </a:p>
          <a:p>
            <a:pPr marL="182880" lvl="0" indent="-31750" algn="l" rtl="0">
              <a:spcBef>
                <a:spcPts val="560"/>
              </a:spcBef>
              <a:spcAft>
                <a:spcPts val="0"/>
              </a:spcAft>
              <a:buSzPts val="2380"/>
              <a:buNone/>
            </a:pPr>
            <a:endParaRPr sz="2200"/>
          </a:p>
          <a:p>
            <a:pPr marL="571500" lvl="0" indent="-560070" algn="l" rtl="0">
              <a:spcBef>
                <a:spcPts val="560"/>
              </a:spcBef>
              <a:spcAft>
                <a:spcPts val="0"/>
              </a:spcAft>
              <a:buSzPts val="2200"/>
              <a:buChar char="•"/>
            </a:pPr>
            <a:r>
              <a:rPr lang="en" sz="2200"/>
              <a:t>Critically analyze published sources</a:t>
            </a:r>
            <a:endParaRPr sz="2200"/>
          </a:p>
          <a:p>
            <a:pPr marL="182880" lvl="0" indent="-31750" algn="l" rtl="0">
              <a:spcBef>
                <a:spcPts val="560"/>
              </a:spcBef>
              <a:spcAft>
                <a:spcPts val="0"/>
              </a:spcAft>
              <a:buSzPts val="2380"/>
              <a:buNone/>
            </a:pPr>
            <a:endParaRPr sz="2200"/>
          </a:p>
          <a:p>
            <a:pPr marL="571500" lvl="0" indent="-560070" algn="l" rtl="0">
              <a:spcBef>
                <a:spcPts val="560"/>
              </a:spcBef>
              <a:spcAft>
                <a:spcPts val="0"/>
              </a:spcAft>
              <a:buSzPts val="2200"/>
              <a:buChar char="•"/>
            </a:pPr>
            <a:r>
              <a:rPr lang="en" sz="2200"/>
              <a:t>Synthesize large volumes of content</a:t>
            </a:r>
            <a:endParaRPr sz="2200"/>
          </a:p>
        </p:txBody>
      </p:sp>
      <p:sp>
        <p:nvSpPr>
          <p:cNvPr id="374" name="Google Shape;374;p55"/>
          <p:cNvSpPr txBox="1">
            <a:spLocks noGrp="1"/>
          </p:cNvSpPr>
          <p:nvPr>
            <p:ph type="title"/>
          </p:nvPr>
        </p:nvSpPr>
        <p:spPr>
          <a:xfrm>
            <a:off x="193964" y="266884"/>
            <a:ext cx="8742218" cy="92047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accent1"/>
              </a:buClr>
              <a:buSzPts val="3200"/>
              <a:buFont typeface="Arial"/>
              <a:buNone/>
            </a:pPr>
            <a:r>
              <a:rPr lang="en" sz="3200">
                <a:solidFill>
                  <a:schemeClr val="accent1"/>
                </a:solidFill>
              </a:rPr>
              <a:t>Graduate focus groups: </a:t>
            </a:r>
            <a:br>
              <a:rPr lang="en" sz="3200">
                <a:solidFill>
                  <a:schemeClr val="accent1"/>
                </a:solidFill>
              </a:rPr>
            </a:br>
            <a:r>
              <a:rPr lang="en" sz="3200">
                <a:solidFill>
                  <a:schemeClr val="accent1"/>
                </a:solidFill>
              </a:rPr>
              <a:t>What skills transferred to post-college life? </a:t>
            </a:r>
            <a:endParaRPr sz="3200">
              <a:solidFill>
                <a:schemeClr val="accent1"/>
              </a:solidFill>
            </a:endParaRPr>
          </a:p>
        </p:txBody>
      </p:sp>
      <p:sp>
        <p:nvSpPr>
          <p:cNvPr id="375" name="Google Shape;375;p55"/>
          <p:cNvSpPr/>
          <p:nvPr/>
        </p:nvSpPr>
        <p:spPr>
          <a:xfrm>
            <a:off x="129974" y="4817016"/>
            <a:ext cx="6005100" cy="198600"/>
          </a:xfrm>
          <a:prstGeom prst="rect">
            <a:avLst/>
          </a:prstGeom>
          <a:noFill/>
          <a:ln>
            <a:noFill/>
          </a:ln>
        </p:spPr>
        <p:txBody>
          <a:bodyPr spcFirstLastPara="1" wrap="square" lIns="64275" tIns="32125" rIns="64275" bIns="32125" anchor="t" anchorCtr="0">
            <a:noAutofit/>
          </a:bodyPr>
          <a:lstStyle/>
          <a:p>
            <a:pPr marL="0" marR="0" lvl="0" indent="0" algn="l" rtl="0">
              <a:spcBef>
                <a:spcPts val="0"/>
              </a:spcBef>
              <a:spcAft>
                <a:spcPts val="0"/>
              </a:spcAft>
              <a:buNone/>
            </a:pPr>
            <a:r>
              <a:rPr lang="en" sz="1300">
                <a:solidFill>
                  <a:schemeClr val="dk1"/>
                </a:solidFill>
                <a:latin typeface="Arial"/>
                <a:ea typeface="Arial"/>
                <a:cs typeface="Arial"/>
                <a:sym typeface="Arial"/>
              </a:rPr>
              <a:t>2012 Learning Curve graduate focus groups, n = 33 | 4 US campuses</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7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7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7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7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7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56"/>
          <p:cNvSpPr txBox="1">
            <a:spLocks noGrp="1"/>
          </p:cNvSpPr>
          <p:nvPr>
            <p:ph type="title"/>
          </p:nvPr>
        </p:nvSpPr>
        <p:spPr>
          <a:xfrm>
            <a:off x="876745" y="400050"/>
            <a:ext cx="7472597" cy="74295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2"/>
              </a:buClr>
              <a:buSzPts val="4000"/>
              <a:buFont typeface="Arial"/>
              <a:buNone/>
            </a:pPr>
            <a:r>
              <a:rPr lang="en"/>
              <a:t>2018 News Engagement Study</a:t>
            </a:r>
            <a:endParaRPr sz="3100"/>
          </a:p>
        </p:txBody>
      </p:sp>
      <p:sp>
        <p:nvSpPr>
          <p:cNvPr id="381" name="Google Shape;381;p56"/>
          <p:cNvSpPr txBox="1">
            <a:spLocks noGrp="1"/>
          </p:cNvSpPr>
          <p:nvPr>
            <p:ph type="body" idx="1"/>
          </p:nvPr>
        </p:nvSpPr>
        <p:spPr>
          <a:xfrm>
            <a:off x="207298" y="1143000"/>
            <a:ext cx="8811490" cy="3518807"/>
          </a:xfrm>
          <a:prstGeom prst="rect">
            <a:avLst/>
          </a:prstGeom>
          <a:noFill/>
          <a:ln>
            <a:noFill/>
          </a:ln>
        </p:spPr>
        <p:txBody>
          <a:bodyPr spcFirstLastPara="1" wrap="square" lIns="91425" tIns="45700" rIns="91425" bIns="45700" anchor="t" anchorCtr="0">
            <a:noAutofit/>
          </a:bodyPr>
          <a:lstStyle/>
          <a:p>
            <a:pPr marL="182880" lvl="0" indent="-142240" algn="l" rtl="0">
              <a:spcBef>
                <a:spcPts val="0"/>
              </a:spcBef>
              <a:spcAft>
                <a:spcPts val="0"/>
              </a:spcAft>
              <a:buSzPts val="1400"/>
              <a:buChar char="•"/>
            </a:pPr>
            <a:r>
              <a:rPr lang="en" b="1" dirty="0">
                <a:latin typeface="Helvetica" pitchFamily="2" charset="0"/>
              </a:rPr>
              <a:t>Many pathways to news:</a:t>
            </a:r>
            <a:endParaRPr b="1" dirty="0">
              <a:latin typeface="Helvetica" pitchFamily="2" charset="0"/>
            </a:endParaRPr>
          </a:p>
          <a:p>
            <a:pPr marL="457200" lvl="1" indent="-163830" algn="l" rtl="0">
              <a:spcBef>
                <a:spcPts val="400"/>
              </a:spcBef>
              <a:spcAft>
                <a:spcPts val="0"/>
              </a:spcAft>
              <a:buSzPts val="1400"/>
              <a:buChar char="•"/>
            </a:pPr>
            <a:r>
              <a:rPr lang="en" dirty="0">
                <a:latin typeface="Helvetica" pitchFamily="2" charset="0"/>
              </a:rPr>
              <a:t>93% discussions with peers</a:t>
            </a:r>
            <a:endParaRPr dirty="0">
              <a:latin typeface="Helvetica" pitchFamily="2" charset="0"/>
            </a:endParaRPr>
          </a:p>
          <a:p>
            <a:pPr marL="457200" lvl="1" indent="-163830" algn="l" rtl="0">
              <a:spcBef>
                <a:spcPts val="400"/>
              </a:spcBef>
              <a:spcAft>
                <a:spcPts val="0"/>
              </a:spcAft>
              <a:buSzPts val="1400"/>
              <a:buChar char="•"/>
            </a:pPr>
            <a:r>
              <a:rPr lang="en" dirty="0">
                <a:latin typeface="Helvetica" pitchFamily="2" charset="0"/>
              </a:rPr>
              <a:t>89% social media</a:t>
            </a:r>
            <a:endParaRPr dirty="0">
              <a:latin typeface="Helvetica" pitchFamily="2" charset="0"/>
            </a:endParaRPr>
          </a:p>
          <a:p>
            <a:pPr marL="457200" lvl="1" indent="-163830" algn="l" rtl="0">
              <a:spcBef>
                <a:spcPts val="400"/>
              </a:spcBef>
              <a:spcAft>
                <a:spcPts val="0"/>
              </a:spcAft>
              <a:buSzPts val="1400"/>
              <a:buChar char="•"/>
            </a:pPr>
            <a:r>
              <a:rPr lang="en" dirty="0">
                <a:latin typeface="Helvetica" pitchFamily="2" charset="0"/>
              </a:rPr>
              <a:t>76% online newspapers</a:t>
            </a:r>
            <a:endParaRPr dirty="0">
              <a:latin typeface="Helvetica" pitchFamily="2" charset="0"/>
            </a:endParaRPr>
          </a:p>
          <a:p>
            <a:pPr marL="457200" lvl="1" indent="-163830" algn="l" rtl="0">
              <a:spcBef>
                <a:spcPts val="400"/>
              </a:spcBef>
              <a:spcAft>
                <a:spcPts val="0"/>
              </a:spcAft>
              <a:buSzPts val="1400"/>
              <a:buChar char="•"/>
            </a:pPr>
            <a:r>
              <a:rPr lang="en" dirty="0">
                <a:solidFill>
                  <a:schemeClr val="dk2"/>
                </a:solidFill>
                <a:latin typeface="Helvetica" pitchFamily="2" charset="0"/>
              </a:rPr>
              <a:t>70% discussions with professors</a:t>
            </a:r>
            <a:endParaRPr dirty="0">
              <a:latin typeface="Helvetica" pitchFamily="2" charset="0"/>
            </a:endParaRPr>
          </a:p>
          <a:p>
            <a:pPr marL="457200" lvl="1" indent="-74929" algn="l" rtl="0">
              <a:spcBef>
                <a:spcPts val="400"/>
              </a:spcBef>
              <a:spcAft>
                <a:spcPts val="0"/>
              </a:spcAft>
              <a:buSzPts val="1700"/>
              <a:buNone/>
            </a:pPr>
            <a:endParaRPr sz="1400" dirty="0">
              <a:solidFill>
                <a:schemeClr val="dk2"/>
              </a:solidFill>
              <a:latin typeface="Helvetica" pitchFamily="2" charset="0"/>
            </a:endParaRPr>
          </a:p>
          <a:p>
            <a:pPr marL="182880" lvl="0" indent="-142240" algn="l" rtl="0">
              <a:spcBef>
                <a:spcPts val="480"/>
              </a:spcBef>
              <a:spcAft>
                <a:spcPts val="0"/>
              </a:spcAft>
              <a:buSzPts val="1400"/>
              <a:buChar char="•"/>
            </a:pPr>
            <a:r>
              <a:rPr lang="en" b="1" dirty="0">
                <a:latin typeface="Helvetica" pitchFamily="2" charset="0"/>
              </a:rPr>
              <a:t>Idealized view of journalism vs. distrust of news</a:t>
            </a:r>
            <a:endParaRPr dirty="0">
              <a:latin typeface="Helvetica" pitchFamily="2" charset="0"/>
            </a:endParaRPr>
          </a:p>
          <a:p>
            <a:pPr marL="457200" lvl="1" indent="-163830" algn="l" rtl="0">
              <a:spcBef>
                <a:spcPts val="400"/>
              </a:spcBef>
              <a:spcAft>
                <a:spcPts val="0"/>
              </a:spcAft>
              <a:buSzPts val="1400"/>
              <a:buChar char="•"/>
            </a:pPr>
            <a:r>
              <a:rPr lang="en" dirty="0">
                <a:latin typeface="Helvetica" pitchFamily="2" charset="0"/>
              </a:rPr>
              <a:t>80% say news is </a:t>
            </a:r>
            <a:r>
              <a:rPr lang="en" dirty="0">
                <a:solidFill>
                  <a:schemeClr val="dk2"/>
                </a:solidFill>
                <a:latin typeface="Helvetica" pitchFamily="2" charset="0"/>
              </a:rPr>
              <a:t>necessary for democracy</a:t>
            </a:r>
            <a:endParaRPr dirty="0">
              <a:latin typeface="Helvetica" pitchFamily="2" charset="0"/>
            </a:endParaRPr>
          </a:p>
          <a:p>
            <a:pPr marL="457200" lvl="1" indent="-163830" algn="l" rtl="0">
              <a:spcBef>
                <a:spcPts val="400"/>
              </a:spcBef>
              <a:spcAft>
                <a:spcPts val="0"/>
              </a:spcAft>
              <a:buSzPts val="1400"/>
              <a:buChar char="•"/>
            </a:pPr>
            <a:r>
              <a:rPr lang="en" dirty="0">
                <a:latin typeface="Helvetica" pitchFamily="2" charset="0"/>
              </a:rPr>
              <a:t>58% had </a:t>
            </a:r>
            <a:r>
              <a:rPr lang="en" dirty="0">
                <a:solidFill>
                  <a:schemeClr val="dk2"/>
                </a:solidFill>
                <a:latin typeface="Helvetica" pitchFamily="2" charset="0"/>
              </a:rPr>
              <a:t>shared news </a:t>
            </a:r>
            <a:r>
              <a:rPr lang="en" dirty="0">
                <a:latin typeface="Helvetica" pitchFamily="2" charset="0"/>
              </a:rPr>
              <a:t>in the previous week</a:t>
            </a:r>
            <a:endParaRPr dirty="0">
              <a:latin typeface="Helvetica" pitchFamily="2" charset="0"/>
            </a:endParaRPr>
          </a:p>
          <a:p>
            <a:pPr marL="457200" lvl="1" indent="-163830" algn="l" rtl="0">
              <a:spcBef>
                <a:spcPts val="400"/>
              </a:spcBef>
              <a:spcAft>
                <a:spcPts val="0"/>
              </a:spcAft>
              <a:buSzPts val="1400"/>
              <a:buChar char="•"/>
            </a:pPr>
            <a:r>
              <a:rPr lang="en" dirty="0">
                <a:latin typeface="Helvetica" pitchFamily="2" charset="0"/>
              </a:rPr>
              <a:t>36% said </a:t>
            </a:r>
            <a:r>
              <a:rPr lang="en" dirty="0">
                <a:solidFill>
                  <a:schemeClr val="dk2"/>
                </a:solidFill>
                <a:latin typeface="Helvetica" pitchFamily="2" charset="0"/>
              </a:rPr>
              <a:t>“fake news” </a:t>
            </a:r>
            <a:r>
              <a:rPr lang="en" dirty="0">
                <a:latin typeface="Helvetica" pitchFamily="2" charset="0"/>
              </a:rPr>
              <a:t>made them distrust credibility of any news</a:t>
            </a:r>
            <a:endParaRPr dirty="0">
              <a:latin typeface="Helvetica" pitchFamily="2" charset="0"/>
            </a:endParaRPr>
          </a:p>
          <a:p>
            <a:pPr marL="182880" lvl="0" indent="-53339" algn="l" rtl="0">
              <a:spcBef>
                <a:spcPts val="480"/>
              </a:spcBef>
              <a:spcAft>
                <a:spcPts val="0"/>
              </a:spcAft>
              <a:buSzPts val="2040"/>
              <a:buNone/>
            </a:pPr>
            <a:endParaRP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p57"/>
          <p:cNvSpPr txBox="1"/>
          <p:nvPr/>
        </p:nvSpPr>
        <p:spPr>
          <a:xfrm>
            <a:off x="787400" y="874043"/>
            <a:ext cx="7636668" cy="73866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4000">
                <a:solidFill>
                  <a:schemeClr val="dk1"/>
                </a:solidFill>
                <a:latin typeface="Verdana"/>
                <a:ea typeface="Verdana"/>
                <a:cs typeface="Verdana"/>
                <a:sym typeface="Verdana"/>
              </a:rPr>
              <a:t>Project Information Literacy</a:t>
            </a:r>
            <a:endParaRPr/>
          </a:p>
          <a:p>
            <a:pPr marL="0" marR="0" lvl="0" indent="0" algn="l" rtl="0">
              <a:spcBef>
                <a:spcPts val="0"/>
              </a:spcBef>
              <a:spcAft>
                <a:spcPts val="0"/>
              </a:spcAft>
              <a:buNone/>
            </a:pPr>
            <a:r>
              <a:rPr lang="en" sz="1800">
                <a:solidFill>
                  <a:schemeClr val="dk1"/>
                </a:solidFill>
                <a:latin typeface="Verdana"/>
                <a:ea typeface="Verdana"/>
                <a:cs typeface="Verdana"/>
                <a:sym typeface="Verdana"/>
              </a:rPr>
              <a:t>A large-scale study about early adults and their research habits</a:t>
            </a:r>
            <a:endParaRPr sz="1800">
              <a:solidFill>
                <a:schemeClr val="dk1"/>
              </a:solidFill>
              <a:latin typeface="Verdana"/>
              <a:ea typeface="Verdana"/>
              <a:cs typeface="Verdana"/>
              <a:sym typeface="Verdana"/>
            </a:endParaRPr>
          </a:p>
        </p:txBody>
      </p:sp>
      <p:pic>
        <p:nvPicPr>
          <p:cNvPr id="388" name="Google Shape;388;p57" descr="PIL_site_logo.jpg"/>
          <p:cNvPicPr preferRelativeResize="0"/>
          <p:nvPr/>
        </p:nvPicPr>
        <p:blipFill rotWithShape="1">
          <a:blip r:embed="rId3">
            <a:alphaModFix/>
          </a:blip>
          <a:srcRect/>
          <a:stretch/>
        </p:blipFill>
        <p:spPr>
          <a:xfrm>
            <a:off x="3041134" y="1961838"/>
            <a:ext cx="2346900" cy="1571625"/>
          </a:xfrm>
          <a:prstGeom prst="rect">
            <a:avLst/>
          </a:prstGeom>
          <a:noFill/>
          <a:ln>
            <a:noFill/>
          </a:ln>
        </p:spPr>
      </p:pic>
      <p:sp>
        <p:nvSpPr>
          <p:cNvPr id="389" name="Google Shape;389;p57"/>
          <p:cNvSpPr txBox="1"/>
          <p:nvPr/>
        </p:nvSpPr>
        <p:spPr>
          <a:xfrm>
            <a:off x="925286" y="4294414"/>
            <a:ext cx="7108371" cy="53091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 sz="4000">
                <a:solidFill>
                  <a:schemeClr val="dk1"/>
                </a:solidFill>
                <a:latin typeface="Arial"/>
                <a:ea typeface="Arial"/>
                <a:cs typeface="Arial"/>
                <a:sym typeface="Arial"/>
              </a:rPr>
              <a:t>http://projectinfolit.org</a:t>
            </a:r>
            <a:endParaRPr sz="4000">
              <a:solidFill>
                <a:schemeClr val="dk1"/>
              </a:solidFill>
              <a:latin typeface="Arial"/>
              <a:ea typeface="Arial"/>
              <a:cs typeface="Arial"/>
              <a:sym typeface="Arial"/>
            </a:endParaRPr>
          </a:p>
        </p:txBody>
      </p:sp>
    </p:spTree>
    <p:extLst>
      <p:ext uri="{BB962C8B-B14F-4D97-AF65-F5344CB8AC3E}">
        <p14:creationId xmlns:p14="http://schemas.microsoft.com/office/powerpoint/2010/main" val="26904847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Shape 393"/>
        <p:cNvGrpSpPr/>
        <p:nvPr/>
      </p:nvGrpSpPr>
      <p:grpSpPr>
        <a:xfrm>
          <a:off x="0" y="0"/>
          <a:ext cx="0" cy="0"/>
          <a:chOff x="0" y="0"/>
          <a:chExt cx="0" cy="0"/>
        </a:xfrm>
      </p:grpSpPr>
      <p:sp>
        <p:nvSpPr>
          <p:cNvPr id="394" name="Google Shape;394;p58"/>
          <p:cNvSpPr txBox="1">
            <a:spLocks noGrp="1"/>
          </p:cNvSpPr>
          <p:nvPr>
            <p:ph type="body" idx="1"/>
          </p:nvPr>
        </p:nvSpPr>
        <p:spPr>
          <a:xfrm>
            <a:off x="986575" y="455750"/>
            <a:ext cx="6711600" cy="4171668"/>
          </a:xfrm>
          <a:prstGeom prst="rect">
            <a:avLst/>
          </a:prstGeom>
        </p:spPr>
        <p:txBody>
          <a:bodyPr spcFirstLastPara="1" wrap="square" lIns="91425" tIns="91425" rIns="91425" bIns="91425" anchor="t" anchorCtr="0">
            <a:noAutofit/>
          </a:bodyPr>
          <a:lstStyle/>
          <a:p>
            <a:pPr marL="342900" lvl="0" indent="0" algn="ctr" rtl="0">
              <a:lnSpc>
                <a:spcPct val="114000"/>
              </a:lnSpc>
              <a:spcBef>
                <a:spcPts val="0"/>
              </a:spcBef>
              <a:spcAft>
                <a:spcPts val="0"/>
              </a:spcAft>
              <a:buNone/>
            </a:pPr>
            <a:r>
              <a:rPr lang="en" sz="4000" b="1" i="1" dirty="0">
                <a:solidFill>
                  <a:srgbClr val="000000"/>
                </a:solidFill>
              </a:rPr>
              <a:t>Writing from Sources</a:t>
            </a:r>
          </a:p>
          <a:p>
            <a:pPr marL="342900" lvl="0" indent="0" algn="ctr" rtl="0">
              <a:lnSpc>
                <a:spcPct val="114000"/>
              </a:lnSpc>
              <a:spcBef>
                <a:spcPts val="0"/>
              </a:spcBef>
              <a:spcAft>
                <a:spcPts val="0"/>
              </a:spcAft>
              <a:buNone/>
            </a:pPr>
            <a:r>
              <a:rPr lang="en" sz="3000" i="1" dirty="0">
                <a:solidFill>
                  <a:srgbClr val="000000"/>
                </a:solidFill>
              </a:rPr>
              <a:t> What Citation Project research tells us about student source use (and misuse) in bibliographies.</a:t>
            </a:r>
            <a:endParaRPr sz="3000" i="1" dirty="0">
              <a:solidFill>
                <a:srgbClr val="000000"/>
              </a:solidFill>
            </a:endParaRPr>
          </a:p>
          <a:p>
            <a:pPr marL="342900" lvl="0" indent="0" algn="ctr" rtl="0">
              <a:lnSpc>
                <a:spcPct val="114000"/>
              </a:lnSpc>
              <a:spcBef>
                <a:spcPts val="400"/>
              </a:spcBef>
              <a:spcAft>
                <a:spcPts val="0"/>
              </a:spcAft>
              <a:buNone/>
            </a:pPr>
            <a:endParaRPr sz="3000" b="1" dirty="0">
              <a:solidFill>
                <a:srgbClr val="000000"/>
              </a:solidFill>
            </a:endParaRPr>
          </a:p>
          <a:p>
            <a:pPr marL="342900" lvl="0" indent="0" algn="ctr" rtl="0">
              <a:lnSpc>
                <a:spcPct val="100000"/>
              </a:lnSpc>
              <a:buNone/>
            </a:pPr>
            <a:r>
              <a:rPr lang="en" sz="2800" b="1" dirty="0">
                <a:solidFill>
                  <a:srgbClr val="000000"/>
                </a:solidFill>
              </a:rPr>
              <a:t>Rebecca Moore Howard</a:t>
            </a:r>
          </a:p>
          <a:p>
            <a:pPr marL="342900" lvl="0" indent="0" algn="ctr" rtl="0">
              <a:lnSpc>
                <a:spcPct val="100000"/>
              </a:lnSpc>
              <a:buNone/>
            </a:pPr>
            <a:r>
              <a:rPr lang="en" sz="2400" i="1" dirty="0">
                <a:solidFill>
                  <a:srgbClr val="000000"/>
                </a:solidFill>
              </a:rPr>
              <a:t>Syracuse University</a:t>
            </a:r>
            <a:endParaRPr sz="2400" i="1"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pic>
        <p:nvPicPr>
          <p:cNvPr id="399" name="Google Shape;399;p59"/>
          <p:cNvPicPr preferRelativeResize="0"/>
          <p:nvPr/>
        </p:nvPicPr>
        <p:blipFill>
          <a:blip r:embed="rId3">
            <a:alphaModFix/>
          </a:blip>
          <a:stretch>
            <a:fillRect/>
          </a:stretch>
        </p:blipFill>
        <p:spPr>
          <a:xfrm>
            <a:off x="152400" y="152400"/>
            <a:ext cx="8650189" cy="4838699"/>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pic>
        <p:nvPicPr>
          <p:cNvPr id="404" name="Google Shape;404;p60"/>
          <p:cNvPicPr preferRelativeResize="0"/>
          <p:nvPr/>
        </p:nvPicPr>
        <p:blipFill>
          <a:blip r:embed="rId3">
            <a:alphaModFix/>
          </a:blip>
          <a:stretch>
            <a:fillRect/>
          </a:stretch>
        </p:blipFill>
        <p:spPr>
          <a:xfrm>
            <a:off x="-15983" y="-4500"/>
            <a:ext cx="9159982" cy="51435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Shape 408"/>
        <p:cNvGrpSpPr/>
        <p:nvPr/>
      </p:nvGrpSpPr>
      <p:grpSpPr>
        <a:xfrm>
          <a:off x="0" y="0"/>
          <a:ext cx="0" cy="0"/>
          <a:chOff x="0" y="0"/>
          <a:chExt cx="0" cy="0"/>
        </a:xfrm>
      </p:grpSpPr>
      <p:sp>
        <p:nvSpPr>
          <p:cNvPr id="409" name="Google Shape;409;p61"/>
          <p:cNvSpPr txBox="1">
            <a:spLocks noGrp="1"/>
          </p:cNvSpPr>
          <p:nvPr>
            <p:ph type="body" idx="1"/>
          </p:nvPr>
        </p:nvSpPr>
        <p:spPr>
          <a:xfrm>
            <a:off x="999750" y="455775"/>
            <a:ext cx="6711600" cy="2754000"/>
          </a:xfrm>
          <a:prstGeom prst="rect">
            <a:avLst/>
          </a:prstGeom>
        </p:spPr>
        <p:txBody>
          <a:bodyPr spcFirstLastPara="1" wrap="square" lIns="91425" tIns="91425" rIns="91425" bIns="91425" anchor="t" anchorCtr="0">
            <a:noAutofit/>
          </a:bodyPr>
          <a:lstStyle/>
          <a:p>
            <a:pPr marL="342900" lvl="0" indent="0" algn="ctr" rtl="0">
              <a:lnSpc>
                <a:spcPct val="114000"/>
              </a:lnSpc>
              <a:spcBef>
                <a:spcPts val="0"/>
              </a:spcBef>
              <a:spcAft>
                <a:spcPts val="400"/>
              </a:spcAft>
              <a:buNone/>
            </a:pPr>
            <a:r>
              <a:rPr lang="en" sz="3600" b="1" i="1" dirty="0">
                <a:solidFill>
                  <a:schemeClr val="dk1"/>
                </a:solidFill>
              </a:rPr>
              <a:t>Students and Their Sources: </a:t>
            </a:r>
            <a:r>
              <a:rPr lang="en" sz="3000" i="1" dirty="0">
                <a:solidFill>
                  <a:schemeClr val="dk1"/>
                </a:solidFill>
              </a:rPr>
              <a:t>Assumptions and surprises from a study of students’ research and metacognitive process </a:t>
            </a:r>
            <a:endParaRPr sz="3000" i="1" dirty="0"/>
          </a:p>
        </p:txBody>
      </p:sp>
      <p:sp>
        <p:nvSpPr>
          <p:cNvPr id="410" name="Google Shape;410;p61"/>
          <p:cNvSpPr txBox="1"/>
          <p:nvPr/>
        </p:nvSpPr>
        <p:spPr>
          <a:xfrm>
            <a:off x="379295" y="3641761"/>
            <a:ext cx="7952509" cy="1144500"/>
          </a:xfrm>
          <a:prstGeom prst="rect">
            <a:avLst/>
          </a:prstGeom>
          <a:noFill/>
          <a:ln>
            <a:noFill/>
          </a:ln>
        </p:spPr>
        <p:txBody>
          <a:bodyPr spcFirstLastPara="1" wrap="square" lIns="91425" tIns="91425" rIns="91425" bIns="91425" anchor="t" anchorCtr="0">
            <a:noAutofit/>
          </a:bodyPr>
          <a:lstStyle/>
          <a:p>
            <a:pPr marL="342900" lvl="0" indent="0" algn="ctr" rtl="0">
              <a:lnSpc>
                <a:spcPct val="114000"/>
              </a:lnSpc>
              <a:spcBef>
                <a:spcPts val="0"/>
              </a:spcBef>
              <a:spcAft>
                <a:spcPts val="400"/>
              </a:spcAft>
              <a:buClr>
                <a:srgbClr val="000000"/>
              </a:buClr>
              <a:buSzPts val="1100"/>
              <a:buFont typeface="Arial"/>
              <a:buNone/>
            </a:pPr>
            <a:r>
              <a:rPr lang="en" sz="2400" b="1" dirty="0">
                <a:latin typeface="Proxima Nova"/>
                <a:ea typeface="Proxima Nova"/>
                <a:cs typeface="Proxima Nova"/>
                <a:sym typeface="Proxima Nova"/>
              </a:rPr>
              <a:t>Jordan Canzonetta, Diana </a:t>
            </a:r>
            <a:r>
              <a:rPr lang="en" sz="2400" b="1" dirty="0" err="1">
                <a:latin typeface="Proxima Nova"/>
                <a:ea typeface="Proxima Nova"/>
                <a:cs typeface="Proxima Nova"/>
                <a:sym typeface="Proxima Nova"/>
              </a:rPr>
              <a:t>Fidaoui</a:t>
            </a:r>
            <a:r>
              <a:rPr lang="en" sz="2400" b="1" dirty="0">
                <a:latin typeface="Proxima Nova"/>
                <a:ea typeface="Proxima Nova"/>
                <a:cs typeface="Proxima Nova"/>
                <a:sym typeface="Proxima Nova"/>
              </a:rPr>
              <a:t>, &amp; Jason </a:t>
            </a:r>
            <a:r>
              <a:rPr lang="en" sz="2400" b="1" dirty="0" err="1">
                <a:latin typeface="Proxima Nova"/>
                <a:ea typeface="Proxima Nova"/>
                <a:cs typeface="Proxima Nova"/>
                <a:sym typeface="Proxima Nova"/>
              </a:rPr>
              <a:t>Markins</a:t>
            </a:r>
            <a:endParaRPr lang="en" sz="2400" b="1" dirty="0">
              <a:latin typeface="Proxima Nova"/>
              <a:ea typeface="Proxima Nova"/>
              <a:cs typeface="Proxima Nova"/>
              <a:sym typeface="Proxima Nova"/>
            </a:endParaRPr>
          </a:p>
          <a:p>
            <a:pPr marL="342900" algn="ctr">
              <a:lnSpc>
                <a:spcPct val="114000"/>
              </a:lnSpc>
              <a:spcAft>
                <a:spcPts val="400"/>
              </a:spcAft>
              <a:buSzPts val="1100"/>
            </a:pPr>
            <a:r>
              <a:rPr lang="en-US" sz="2400" i="1" dirty="0"/>
              <a:t>Syracuse University</a:t>
            </a:r>
          </a:p>
          <a:p>
            <a:pPr marL="342900" lvl="0" indent="0" algn="ctr" rtl="0">
              <a:lnSpc>
                <a:spcPct val="114000"/>
              </a:lnSpc>
              <a:spcBef>
                <a:spcPts val="0"/>
              </a:spcBef>
              <a:spcAft>
                <a:spcPts val="400"/>
              </a:spcAft>
              <a:buClr>
                <a:srgbClr val="000000"/>
              </a:buClr>
              <a:buSzPts val="1100"/>
              <a:buFont typeface="Arial"/>
              <a:buNone/>
            </a:pPr>
            <a:endParaRPr sz="24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sp>
        <p:nvSpPr>
          <p:cNvPr id="415" name="Google Shape;415;p6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914400" lvl="0" indent="457200" algn="l" rtl="0">
              <a:spcBef>
                <a:spcPts val="0"/>
              </a:spcBef>
              <a:spcAft>
                <a:spcPts val="0"/>
              </a:spcAft>
              <a:buNone/>
            </a:pPr>
            <a:r>
              <a:rPr lang="en" b="1"/>
              <a:t>Methods</a:t>
            </a:r>
            <a:endParaRPr b="1"/>
          </a:p>
        </p:txBody>
      </p:sp>
      <p:sp>
        <p:nvSpPr>
          <p:cNvPr id="416" name="Google Shape;416;p6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b="1">
                <a:solidFill>
                  <a:srgbClr val="000000"/>
                </a:solidFill>
              </a:rPr>
              <a:t>Technologies</a:t>
            </a:r>
            <a:endParaRPr>
              <a:solidFill>
                <a:srgbClr val="000000"/>
              </a:solidFill>
            </a:endParaRPr>
          </a:p>
          <a:p>
            <a:pPr marL="457200" lvl="0" indent="-381000" algn="l" rtl="0">
              <a:spcBef>
                <a:spcPts val="1600"/>
              </a:spcBef>
              <a:spcAft>
                <a:spcPts val="0"/>
              </a:spcAft>
              <a:buClr>
                <a:srgbClr val="000000"/>
              </a:buClr>
              <a:buSzPts val="2400"/>
              <a:buChar char="●"/>
            </a:pPr>
            <a:r>
              <a:rPr lang="en" sz="2400">
                <a:solidFill>
                  <a:srgbClr val="000000"/>
                </a:solidFill>
              </a:rPr>
              <a:t>Camtasia and Screen-Recording Technologies</a:t>
            </a:r>
            <a:endParaRPr sz="2400">
              <a:solidFill>
                <a:srgbClr val="000000"/>
              </a:solidFill>
            </a:endParaRPr>
          </a:p>
          <a:p>
            <a:pPr marL="457200" lvl="0" indent="-381000" algn="l" rtl="0">
              <a:spcBef>
                <a:spcPts val="0"/>
              </a:spcBef>
              <a:spcAft>
                <a:spcPts val="0"/>
              </a:spcAft>
              <a:buClr>
                <a:srgbClr val="000000"/>
              </a:buClr>
              <a:buSzPts val="2400"/>
              <a:buChar char="●"/>
            </a:pPr>
            <a:r>
              <a:rPr lang="en" sz="2400">
                <a:solidFill>
                  <a:srgbClr val="000000"/>
                </a:solidFill>
              </a:rPr>
              <a:t>Dropbox</a:t>
            </a:r>
            <a:endParaRPr sz="2400">
              <a:solidFill>
                <a:srgbClr val="000000"/>
              </a:solidFill>
            </a:endParaRPr>
          </a:p>
          <a:p>
            <a:pPr marL="457200" lvl="0" indent="-381000" algn="l" rtl="0">
              <a:spcBef>
                <a:spcPts val="0"/>
              </a:spcBef>
              <a:spcAft>
                <a:spcPts val="0"/>
              </a:spcAft>
              <a:buClr>
                <a:srgbClr val="000000"/>
              </a:buClr>
              <a:buSzPts val="2400"/>
              <a:buChar char="●"/>
            </a:pPr>
            <a:r>
              <a:rPr lang="en" sz="2400">
                <a:solidFill>
                  <a:srgbClr val="000000"/>
                </a:solidFill>
              </a:rPr>
              <a:t>GoogleDocs</a:t>
            </a:r>
            <a:endParaRPr sz="2400">
              <a:solidFill>
                <a:srgbClr val="000000"/>
              </a:solidFill>
            </a:endParaRPr>
          </a:p>
          <a:p>
            <a:pPr marL="0" lvl="0" indent="0" algn="l" rtl="0">
              <a:spcBef>
                <a:spcPts val="1600"/>
              </a:spcBef>
              <a:spcAft>
                <a:spcPts val="0"/>
              </a:spcAft>
              <a:buNone/>
            </a:pPr>
            <a:r>
              <a:rPr lang="en" sz="2400" b="1">
                <a:solidFill>
                  <a:srgbClr val="000000"/>
                </a:solidFill>
              </a:rPr>
              <a:t>Screen capture</a:t>
            </a:r>
            <a:endParaRPr sz="2400" b="1">
              <a:solidFill>
                <a:srgbClr val="000000"/>
              </a:solidFill>
            </a:endParaRPr>
          </a:p>
          <a:p>
            <a:pPr marL="0" lvl="0" indent="0" algn="l" rtl="0">
              <a:spcBef>
                <a:spcPts val="0"/>
              </a:spcBef>
              <a:spcAft>
                <a:spcPts val="0"/>
              </a:spcAft>
              <a:buNone/>
            </a:pPr>
            <a:r>
              <a:rPr lang="en" sz="2400" b="1">
                <a:solidFill>
                  <a:srgbClr val="000000"/>
                </a:solidFill>
              </a:rPr>
              <a:t>Survey</a:t>
            </a:r>
            <a:endParaRPr sz="2400" b="1">
              <a:solidFill>
                <a:srgbClr val="000000"/>
              </a:solidFill>
            </a:endParaRPr>
          </a:p>
          <a:p>
            <a:pPr marL="0" lvl="0" indent="0" algn="l" rtl="0">
              <a:spcBef>
                <a:spcPts val="0"/>
              </a:spcBef>
              <a:spcAft>
                <a:spcPts val="0"/>
              </a:spcAft>
              <a:buNone/>
            </a:pPr>
            <a:r>
              <a:rPr lang="en" sz="2400" b="1">
                <a:solidFill>
                  <a:srgbClr val="000000"/>
                </a:solidFill>
              </a:rPr>
              <a:t>Interviews</a:t>
            </a:r>
            <a:endParaRPr sz="2400" b="1">
              <a:solidFill>
                <a:srgbClr val="000000"/>
              </a:solidFill>
            </a:endParaRPr>
          </a:p>
          <a:p>
            <a:pPr marL="0" lvl="0" indent="0" algn="l" rtl="0">
              <a:spcBef>
                <a:spcPts val="0"/>
              </a:spcBef>
              <a:spcAft>
                <a:spcPts val="0"/>
              </a:spcAft>
              <a:buNone/>
            </a:pPr>
            <a:endParaRPr sz="2400">
              <a:solidFill>
                <a:srgbClr val="000000"/>
              </a:solidFill>
            </a:endParaRPr>
          </a:p>
          <a:p>
            <a:pPr marL="914400" lvl="0" indent="0" algn="l" rtl="0">
              <a:spcBef>
                <a:spcPts val="1600"/>
              </a:spcBef>
              <a:spcAft>
                <a:spcPts val="0"/>
              </a:spcAft>
              <a:buNone/>
            </a:pPr>
            <a:endParaRPr>
              <a:solidFill>
                <a:srgbClr val="000000"/>
              </a:solidFill>
            </a:endParaRPr>
          </a:p>
          <a:p>
            <a:pPr marL="457200" lvl="0" indent="0" algn="l" rtl="0">
              <a:spcBef>
                <a:spcPts val="1600"/>
              </a:spcBef>
              <a:spcAft>
                <a:spcPts val="1600"/>
              </a:spcAft>
              <a:buNone/>
            </a:pPr>
            <a:endParaRPr sz="2400" b="1"/>
          </a:p>
        </p:txBody>
      </p:sp>
      <p:pic>
        <p:nvPicPr>
          <p:cNvPr id="417" name="Google Shape;417;p62"/>
          <p:cNvPicPr preferRelativeResize="0"/>
          <p:nvPr/>
        </p:nvPicPr>
        <p:blipFill>
          <a:blip r:embed="rId3">
            <a:alphaModFix/>
          </a:blip>
          <a:stretch>
            <a:fillRect/>
          </a:stretch>
        </p:blipFill>
        <p:spPr>
          <a:xfrm>
            <a:off x="449025" y="310300"/>
            <a:ext cx="940500" cy="7796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Google Shape;422;p6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914400" lvl="0" indent="457200" algn="l" rtl="0">
              <a:spcBef>
                <a:spcPts val="0"/>
              </a:spcBef>
              <a:spcAft>
                <a:spcPts val="0"/>
              </a:spcAft>
              <a:buNone/>
            </a:pPr>
            <a:r>
              <a:rPr lang="en"/>
              <a:t>Students and Technology</a:t>
            </a:r>
            <a:endParaRPr/>
          </a:p>
        </p:txBody>
      </p:sp>
      <p:sp>
        <p:nvSpPr>
          <p:cNvPr id="423" name="Google Shape;423;p63"/>
          <p:cNvSpPr txBox="1">
            <a:spLocks noGrp="1"/>
          </p:cNvSpPr>
          <p:nvPr>
            <p:ph type="body" idx="1"/>
          </p:nvPr>
        </p:nvSpPr>
        <p:spPr>
          <a:xfrm>
            <a:off x="593850" y="1161725"/>
            <a:ext cx="8238300" cy="3803100"/>
          </a:xfrm>
          <a:prstGeom prst="rect">
            <a:avLst/>
          </a:prstGeom>
        </p:spPr>
        <p:txBody>
          <a:bodyPr spcFirstLastPara="1" wrap="square" lIns="91425" tIns="91425" rIns="91425" bIns="91425" anchor="t" anchorCtr="0">
            <a:noAutofit/>
          </a:bodyPr>
          <a:lstStyle/>
          <a:p>
            <a:pPr marL="0" lvl="0" indent="0" algn="l" rtl="0">
              <a:lnSpc>
                <a:spcPct val="114000"/>
              </a:lnSpc>
              <a:spcBef>
                <a:spcPts val="0"/>
              </a:spcBef>
              <a:spcAft>
                <a:spcPts val="0"/>
              </a:spcAft>
              <a:buNone/>
            </a:pPr>
            <a:r>
              <a:rPr lang="en" sz="2400" b="1">
                <a:solidFill>
                  <a:srgbClr val="000000"/>
                </a:solidFill>
              </a:rPr>
              <a:t>Our Initial Expectations:</a:t>
            </a:r>
            <a:endParaRPr sz="2400" b="1">
              <a:solidFill>
                <a:srgbClr val="000000"/>
              </a:solidFill>
            </a:endParaRPr>
          </a:p>
          <a:p>
            <a:pPr marL="457200" lvl="0" indent="-381000" algn="l" rtl="0">
              <a:spcBef>
                <a:spcPts val="800"/>
              </a:spcBef>
              <a:spcAft>
                <a:spcPts val="0"/>
              </a:spcAft>
              <a:buClr>
                <a:srgbClr val="000000"/>
              </a:buClr>
              <a:buSzPts val="2400"/>
              <a:buChar char="●"/>
            </a:pPr>
            <a:r>
              <a:rPr lang="en" sz="2400">
                <a:solidFill>
                  <a:srgbClr val="000000"/>
                </a:solidFill>
              </a:rPr>
              <a:t>We assumed students would focus on a primary task while occasionally straying to social media, email, etc. </a:t>
            </a:r>
            <a:endParaRPr sz="2400">
              <a:solidFill>
                <a:srgbClr val="000000"/>
              </a:solidFill>
            </a:endParaRPr>
          </a:p>
          <a:p>
            <a:pPr marL="0" lvl="0" indent="0" algn="l" rtl="0">
              <a:lnSpc>
                <a:spcPct val="114000"/>
              </a:lnSpc>
              <a:spcBef>
                <a:spcPts val="1600"/>
              </a:spcBef>
              <a:spcAft>
                <a:spcPts val="0"/>
              </a:spcAft>
              <a:buNone/>
            </a:pPr>
            <a:r>
              <a:rPr lang="en" sz="2400" b="1">
                <a:solidFill>
                  <a:srgbClr val="000000"/>
                </a:solidFill>
              </a:rPr>
              <a:t>What We Found:</a:t>
            </a:r>
            <a:endParaRPr sz="2400" b="1">
              <a:solidFill>
                <a:srgbClr val="000000"/>
              </a:solidFill>
            </a:endParaRPr>
          </a:p>
          <a:p>
            <a:pPr marL="457200" lvl="0" indent="-381000" algn="l" rtl="0">
              <a:spcBef>
                <a:spcPts val="800"/>
              </a:spcBef>
              <a:spcAft>
                <a:spcPts val="0"/>
              </a:spcAft>
              <a:buClr>
                <a:srgbClr val="000000"/>
              </a:buClr>
              <a:buSzPts val="2400"/>
              <a:buChar char="●"/>
            </a:pPr>
            <a:r>
              <a:rPr lang="en" sz="2400">
                <a:solidFill>
                  <a:srgbClr val="000000"/>
                </a:solidFill>
              </a:rPr>
              <a:t>Students’ usage of online technologies were complex,    multifaceted, and much more interconnected than we expected. </a:t>
            </a:r>
            <a:endParaRPr sz="2400">
              <a:solidFill>
                <a:srgbClr val="000000"/>
              </a:solidFill>
            </a:endParaRPr>
          </a:p>
          <a:p>
            <a:pPr marL="0" lvl="0" indent="0" algn="l" rtl="0">
              <a:spcBef>
                <a:spcPts val="1600"/>
              </a:spcBef>
              <a:spcAft>
                <a:spcPts val="1600"/>
              </a:spcAft>
              <a:buNone/>
            </a:pPr>
            <a:endParaRPr sz="2400">
              <a:latin typeface="Times New Roman"/>
              <a:ea typeface="Times New Roman"/>
              <a:cs typeface="Times New Roman"/>
              <a:sym typeface="Times New Roman"/>
            </a:endParaRPr>
          </a:p>
        </p:txBody>
      </p:sp>
      <p:pic>
        <p:nvPicPr>
          <p:cNvPr id="424" name="Google Shape;424;p63"/>
          <p:cNvPicPr preferRelativeResize="0"/>
          <p:nvPr/>
        </p:nvPicPr>
        <p:blipFill>
          <a:blip r:embed="rId3">
            <a:alphaModFix/>
          </a:blip>
          <a:stretch>
            <a:fillRect/>
          </a:stretch>
        </p:blipFill>
        <p:spPr>
          <a:xfrm>
            <a:off x="431350" y="346738"/>
            <a:ext cx="928000" cy="76927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29" name="Google Shape;429;p64"/>
          <p:cNvSpPr txBox="1">
            <a:spLocks noGrp="1"/>
          </p:cNvSpPr>
          <p:nvPr>
            <p:ph type="title"/>
          </p:nvPr>
        </p:nvSpPr>
        <p:spPr>
          <a:xfrm>
            <a:off x="311700" y="366350"/>
            <a:ext cx="8520600" cy="572700"/>
          </a:xfrm>
          <a:prstGeom prst="rect">
            <a:avLst/>
          </a:prstGeom>
        </p:spPr>
        <p:txBody>
          <a:bodyPr spcFirstLastPara="1" wrap="square" lIns="91425" tIns="91425" rIns="91425" bIns="91425" anchor="t" anchorCtr="0">
            <a:noAutofit/>
          </a:bodyPr>
          <a:lstStyle/>
          <a:p>
            <a:pPr marL="914400" lvl="0" indent="457200" algn="l" rtl="0">
              <a:spcBef>
                <a:spcPts val="0"/>
              </a:spcBef>
              <a:spcAft>
                <a:spcPts val="0"/>
              </a:spcAft>
              <a:buNone/>
            </a:pPr>
            <a:r>
              <a:rPr lang="en" sz="3600"/>
              <a:t>Metacognition</a:t>
            </a:r>
            <a:endParaRPr sz="3600"/>
          </a:p>
        </p:txBody>
      </p:sp>
      <p:sp>
        <p:nvSpPr>
          <p:cNvPr id="430" name="Google Shape;430;p64"/>
          <p:cNvSpPr txBox="1">
            <a:spLocks noGrp="1"/>
          </p:cNvSpPr>
          <p:nvPr>
            <p:ph type="body" idx="1"/>
          </p:nvPr>
        </p:nvSpPr>
        <p:spPr>
          <a:xfrm>
            <a:off x="639300" y="1148251"/>
            <a:ext cx="7865400" cy="37387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b="1" dirty="0">
                <a:solidFill>
                  <a:srgbClr val="000000"/>
                </a:solidFill>
              </a:rPr>
              <a:t>Our Initial Expectations:</a:t>
            </a:r>
            <a:endParaRPr sz="2400" b="1" dirty="0">
              <a:solidFill>
                <a:srgbClr val="000000"/>
              </a:solidFill>
            </a:endParaRPr>
          </a:p>
          <a:p>
            <a:pPr marL="457200" lvl="0" indent="-381000" algn="l" rtl="0">
              <a:spcAft>
                <a:spcPts val="0"/>
              </a:spcAft>
              <a:buClr>
                <a:srgbClr val="000000"/>
              </a:buClr>
              <a:buSzPts val="2400"/>
              <a:buChar char="●"/>
            </a:pPr>
            <a:r>
              <a:rPr lang="en" sz="2400" dirty="0">
                <a:solidFill>
                  <a:srgbClr val="000000"/>
                </a:solidFill>
              </a:rPr>
              <a:t>Students would struggle to name and explain their research practices</a:t>
            </a:r>
            <a:endParaRPr sz="2400" dirty="0">
              <a:solidFill>
                <a:srgbClr val="000000"/>
              </a:solidFill>
            </a:endParaRPr>
          </a:p>
          <a:p>
            <a:pPr marL="0" lvl="0" indent="0" algn="l" rtl="0">
              <a:lnSpc>
                <a:spcPct val="114000"/>
              </a:lnSpc>
              <a:spcBef>
                <a:spcPts val="1600"/>
              </a:spcBef>
              <a:spcAft>
                <a:spcPts val="0"/>
              </a:spcAft>
              <a:buClr>
                <a:srgbClr val="000000"/>
              </a:buClr>
              <a:buSzPts val="1100"/>
              <a:buFont typeface="Arial"/>
              <a:buNone/>
            </a:pPr>
            <a:r>
              <a:rPr lang="en" sz="2400" b="1" dirty="0">
                <a:solidFill>
                  <a:srgbClr val="000000"/>
                </a:solidFill>
              </a:rPr>
              <a:t>What We Found:</a:t>
            </a:r>
            <a:endParaRPr sz="2400" b="1" dirty="0">
              <a:solidFill>
                <a:srgbClr val="000000"/>
              </a:solidFill>
            </a:endParaRPr>
          </a:p>
          <a:p>
            <a:pPr marL="457200" lvl="0" indent="-381000" algn="l" rtl="0">
              <a:spcAft>
                <a:spcPts val="0"/>
              </a:spcAft>
              <a:buClr>
                <a:srgbClr val="000000"/>
              </a:buClr>
              <a:buSzPts val="2400"/>
              <a:buChar char="●"/>
            </a:pPr>
            <a:r>
              <a:rPr lang="en" sz="2400" dirty="0">
                <a:solidFill>
                  <a:srgbClr val="000000"/>
                </a:solidFill>
              </a:rPr>
              <a:t>Students are articulate and fluent describing and rationalizing research process. </a:t>
            </a:r>
            <a:endParaRPr sz="2400" dirty="0">
              <a:solidFill>
                <a:srgbClr val="000000"/>
              </a:solidFill>
            </a:endParaRPr>
          </a:p>
          <a:p>
            <a:pPr marL="457200" lvl="0" indent="-381000" algn="l" rtl="0">
              <a:spcBef>
                <a:spcPts val="0"/>
              </a:spcBef>
              <a:spcAft>
                <a:spcPts val="0"/>
              </a:spcAft>
              <a:buClr>
                <a:srgbClr val="000000"/>
              </a:buClr>
              <a:buSzPts val="2400"/>
              <a:buChar char="●"/>
            </a:pPr>
            <a:r>
              <a:rPr lang="en" sz="2400" dirty="0">
                <a:solidFill>
                  <a:srgbClr val="000000"/>
                </a:solidFill>
              </a:rPr>
              <a:t>But, they struggle with articulating how to determine a source’s credibility and how they use their sources.</a:t>
            </a:r>
            <a:endParaRPr sz="2400" dirty="0">
              <a:solidFill>
                <a:srgbClr val="000000"/>
              </a:solidFill>
            </a:endParaRPr>
          </a:p>
          <a:p>
            <a:pPr marL="0" lvl="0" indent="0" algn="l" rtl="0">
              <a:spcBef>
                <a:spcPts val="1600"/>
              </a:spcBef>
              <a:spcAft>
                <a:spcPts val="1600"/>
              </a:spcAft>
              <a:buNone/>
            </a:pPr>
            <a:endParaRPr dirty="0"/>
          </a:p>
        </p:txBody>
      </p:sp>
      <p:pic>
        <p:nvPicPr>
          <p:cNvPr id="431" name="Google Shape;431;p64"/>
          <p:cNvPicPr preferRelativeResize="0"/>
          <p:nvPr/>
        </p:nvPicPr>
        <p:blipFill>
          <a:blip r:embed="rId3">
            <a:alphaModFix/>
          </a:blip>
          <a:stretch>
            <a:fillRect/>
          </a:stretch>
        </p:blipFill>
        <p:spPr>
          <a:xfrm>
            <a:off x="311700" y="163238"/>
            <a:ext cx="1035400" cy="97892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436" name="Google Shape;436;p6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1371600" lvl="0" indent="0" algn="l" rtl="0">
              <a:spcBef>
                <a:spcPts val="0"/>
              </a:spcBef>
              <a:spcAft>
                <a:spcPts val="0"/>
              </a:spcAft>
              <a:buNone/>
            </a:pPr>
            <a:r>
              <a:rPr lang="en" sz="3600"/>
              <a:t>Introspection</a:t>
            </a:r>
            <a:r>
              <a:rPr lang="en"/>
              <a:t> </a:t>
            </a:r>
            <a:endParaRPr/>
          </a:p>
        </p:txBody>
      </p:sp>
      <p:sp>
        <p:nvSpPr>
          <p:cNvPr id="437" name="Google Shape;437;p65"/>
          <p:cNvSpPr txBox="1">
            <a:spLocks noGrp="1"/>
          </p:cNvSpPr>
          <p:nvPr>
            <p:ph type="body" idx="1"/>
          </p:nvPr>
        </p:nvSpPr>
        <p:spPr>
          <a:xfrm>
            <a:off x="835650" y="1547868"/>
            <a:ext cx="74727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2400" dirty="0">
                <a:solidFill>
                  <a:srgbClr val="000000"/>
                </a:solidFill>
              </a:rPr>
              <a:t>“Don’t be mad at us if we use Google because we grew up with Google, and we grew up really knowing how to use it... we could be more trusted with [Google] than [instructors] think.” </a:t>
            </a:r>
            <a:endParaRPr sz="2400" dirty="0">
              <a:solidFill>
                <a:srgbClr val="000000"/>
              </a:solidFill>
            </a:endParaRPr>
          </a:p>
        </p:txBody>
      </p:sp>
      <p:pic>
        <p:nvPicPr>
          <p:cNvPr id="438" name="Google Shape;438;p65"/>
          <p:cNvPicPr preferRelativeResize="0"/>
          <p:nvPr/>
        </p:nvPicPr>
        <p:blipFill>
          <a:blip r:embed="rId3">
            <a:alphaModFix/>
          </a:blip>
          <a:stretch>
            <a:fillRect/>
          </a:stretch>
        </p:blipFill>
        <p:spPr>
          <a:xfrm>
            <a:off x="311700" y="153775"/>
            <a:ext cx="1047750" cy="9906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sp>
        <p:nvSpPr>
          <p:cNvPr id="443" name="Google Shape;443;p6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914400" lvl="0" indent="457200" algn="l" rtl="0">
              <a:spcBef>
                <a:spcPts val="0"/>
              </a:spcBef>
              <a:spcAft>
                <a:spcPts val="0"/>
              </a:spcAft>
              <a:buNone/>
            </a:pPr>
            <a:r>
              <a:rPr lang="en" sz="3600"/>
              <a:t>Reflection</a:t>
            </a:r>
            <a:endParaRPr sz="3600"/>
          </a:p>
        </p:txBody>
      </p:sp>
      <p:sp>
        <p:nvSpPr>
          <p:cNvPr id="444" name="Google Shape;444;p66"/>
          <p:cNvSpPr txBox="1">
            <a:spLocks noGrp="1"/>
          </p:cNvSpPr>
          <p:nvPr>
            <p:ph type="body" idx="1"/>
          </p:nvPr>
        </p:nvSpPr>
        <p:spPr>
          <a:xfrm>
            <a:off x="311700" y="1263425"/>
            <a:ext cx="8520600" cy="377963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2300" dirty="0">
                <a:solidFill>
                  <a:srgbClr val="000000"/>
                </a:solidFill>
              </a:rPr>
              <a:t>A student’s own words on her research process: </a:t>
            </a:r>
            <a:endParaRPr sz="2300" dirty="0">
              <a:solidFill>
                <a:srgbClr val="000000"/>
              </a:solidFill>
            </a:endParaRPr>
          </a:p>
          <a:p>
            <a:pPr marL="457200" lvl="0" indent="0" algn="l" rtl="0">
              <a:spcBef>
                <a:spcPts val="0"/>
              </a:spcBef>
              <a:spcAft>
                <a:spcPts val="0"/>
              </a:spcAft>
              <a:buClr>
                <a:schemeClr val="dk1"/>
              </a:buClr>
              <a:buSzPts val="1100"/>
              <a:buFont typeface="Arial"/>
              <a:buNone/>
            </a:pPr>
            <a:endParaRPr sz="1200" dirty="0">
              <a:solidFill>
                <a:srgbClr val="000000"/>
              </a:solidFill>
            </a:endParaRPr>
          </a:p>
          <a:p>
            <a:pPr marL="457200" lvl="0" indent="0" algn="l" rtl="0">
              <a:spcBef>
                <a:spcPts val="0"/>
              </a:spcBef>
              <a:spcAft>
                <a:spcPts val="0"/>
              </a:spcAft>
              <a:buClr>
                <a:schemeClr val="dk1"/>
              </a:buClr>
              <a:buSzPts val="1100"/>
              <a:buFont typeface="Arial"/>
              <a:buNone/>
            </a:pPr>
            <a:r>
              <a:rPr lang="en" sz="2000" dirty="0">
                <a:solidFill>
                  <a:srgbClr val="000000"/>
                </a:solidFill>
              </a:rPr>
              <a:t>“Reflection was challenging in [research writing] at first...I consider myself to be a pretty strong writer. When I had to go through and reread it, I felt like I wasn’t making enough mistakes. Reflecting on it and reflecting on my process was probably the most challenging. And learning to draft more, because I don’t really like (other than right before I start to do the research) to do an outline because the way I find I work best is I start immediately writing the rough draft and if I need more research for a certain paragraph, fine.” </a:t>
            </a:r>
            <a:endParaRPr sz="2000" dirty="0">
              <a:solidFill>
                <a:srgbClr val="000000"/>
              </a:solidFill>
            </a:endParaRPr>
          </a:p>
          <a:p>
            <a:pPr marL="0" lvl="0" indent="0" algn="l" rtl="0">
              <a:spcBef>
                <a:spcPts val="0"/>
              </a:spcBef>
              <a:spcAft>
                <a:spcPts val="1600"/>
              </a:spcAft>
              <a:buNone/>
            </a:pPr>
            <a:endParaRPr dirty="0"/>
          </a:p>
        </p:txBody>
      </p:sp>
      <p:pic>
        <p:nvPicPr>
          <p:cNvPr id="445" name="Google Shape;445;p66"/>
          <p:cNvPicPr preferRelativeResize="0"/>
          <p:nvPr/>
        </p:nvPicPr>
        <p:blipFill>
          <a:blip r:embed="rId3">
            <a:alphaModFix/>
          </a:blip>
          <a:stretch>
            <a:fillRect/>
          </a:stretch>
        </p:blipFill>
        <p:spPr>
          <a:xfrm>
            <a:off x="311700" y="236075"/>
            <a:ext cx="1047750" cy="9906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sp>
        <p:nvSpPr>
          <p:cNvPr id="450" name="Google Shape;450;p67"/>
          <p:cNvSpPr txBox="1">
            <a:spLocks noGrp="1"/>
          </p:cNvSpPr>
          <p:nvPr>
            <p:ph type="title"/>
          </p:nvPr>
        </p:nvSpPr>
        <p:spPr>
          <a:xfrm>
            <a:off x="311700" y="339775"/>
            <a:ext cx="8520600" cy="5727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r>
              <a:rPr lang="en" sz="3400"/>
              <a:t>    SAMPLE INTERVIEW QUOTE </a:t>
            </a:r>
            <a:endParaRPr sz="3400"/>
          </a:p>
          <a:p>
            <a:pPr marL="914400" lvl="0" indent="457200" algn="l" rtl="0">
              <a:spcBef>
                <a:spcPts val="0"/>
              </a:spcBef>
              <a:spcAft>
                <a:spcPts val="0"/>
              </a:spcAft>
              <a:buNone/>
            </a:pPr>
            <a:endParaRPr sz="3600"/>
          </a:p>
        </p:txBody>
      </p:sp>
      <p:sp>
        <p:nvSpPr>
          <p:cNvPr id="451" name="Google Shape;451;p67"/>
          <p:cNvSpPr txBox="1">
            <a:spLocks noGrp="1"/>
          </p:cNvSpPr>
          <p:nvPr>
            <p:ph type="body" idx="1"/>
          </p:nvPr>
        </p:nvSpPr>
        <p:spPr>
          <a:xfrm>
            <a:off x="483299" y="1017725"/>
            <a:ext cx="8349001" cy="3994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2400" b="1" dirty="0">
                <a:solidFill>
                  <a:srgbClr val="000000"/>
                </a:solidFill>
              </a:rPr>
              <a:t>Interviewer:   </a:t>
            </a:r>
            <a:r>
              <a:rPr lang="en" sz="2200" dirty="0">
                <a:solidFill>
                  <a:srgbClr val="000000"/>
                </a:solidFill>
              </a:rPr>
              <a:t>What do you mean by paraphrasing? </a:t>
            </a:r>
            <a:r>
              <a:rPr lang="en" sz="2200" b="1" dirty="0">
                <a:solidFill>
                  <a:srgbClr val="000000"/>
                </a:solidFill>
              </a:rPr>
              <a:t> </a:t>
            </a:r>
            <a:r>
              <a:rPr lang="en" sz="2200" dirty="0">
                <a:solidFill>
                  <a:srgbClr val="000000"/>
                </a:solidFill>
              </a:rPr>
              <a:t> </a:t>
            </a:r>
            <a:endParaRPr sz="2200" dirty="0">
              <a:solidFill>
                <a:srgbClr val="000000"/>
              </a:solidFill>
            </a:endParaRPr>
          </a:p>
          <a:p>
            <a:pPr marL="0" lvl="0" indent="0" algn="l" rtl="0">
              <a:lnSpc>
                <a:spcPct val="113000"/>
              </a:lnSpc>
              <a:spcBef>
                <a:spcPts val="1000"/>
              </a:spcBef>
              <a:spcAft>
                <a:spcPts val="0"/>
              </a:spcAft>
              <a:buClr>
                <a:srgbClr val="000000"/>
              </a:buClr>
              <a:buSzPts val="1100"/>
              <a:buFont typeface="Arial"/>
              <a:buNone/>
            </a:pPr>
            <a:r>
              <a:rPr lang="en" sz="2400" b="1" dirty="0">
                <a:solidFill>
                  <a:srgbClr val="000000"/>
                </a:solidFill>
              </a:rPr>
              <a:t>Student 1: </a:t>
            </a:r>
            <a:endParaRPr sz="2400" b="1" dirty="0">
              <a:solidFill>
                <a:srgbClr val="000000"/>
              </a:solidFill>
            </a:endParaRPr>
          </a:p>
          <a:p>
            <a:pPr marL="0" lvl="0" indent="0" algn="l" rtl="0">
              <a:lnSpc>
                <a:spcPct val="113000"/>
              </a:lnSpc>
              <a:spcBef>
                <a:spcPts val="0"/>
              </a:spcBef>
              <a:spcAft>
                <a:spcPts val="0"/>
              </a:spcAft>
              <a:buClr>
                <a:srgbClr val="000000"/>
              </a:buClr>
              <a:buSzPts val="1100"/>
              <a:buFont typeface="Arial"/>
              <a:buNone/>
            </a:pPr>
            <a:r>
              <a:rPr lang="en" sz="2200" b="1" dirty="0">
                <a:solidFill>
                  <a:srgbClr val="000000"/>
                </a:solidFill>
              </a:rPr>
              <a:t>“</a:t>
            </a:r>
            <a:r>
              <a:rPr lang="en" sz="2200" dirty="0">
                <a:solidFill>
                  <a:srgbClr val="000000"/>
                </a:solidFill>
              </a:rPr>
              <a:t>The most basic definition that you learn when you’re young is just you see someone’s argument and just saying it in different words, and I think that’s a little kind of problematic, maybe because that just teaches, oh say it different so you don’t get slapped for plagiarism, you know that’s when they’re first introducing you . . . I don’t like paraphrasing, it’s hard, it’s stressful because I don’t want to be plagiarizing anyone.”</a:t>
            </a:r>
            <a:endParaRPr sz="2200" dirty="0">
              <a:solidFill>
                <a:srgbClr val="000000"/>
              </a:solidFill>
            </a:endParaRPr>
          </a:p>
        </p:txBody>
      </p:sp>
      <p:pic>
        <p:nvPicPr>
          <p:cNvPr id="452" name="Google Shape;452;p67"/>
          <p:cNvPicPr preferRelativeResize="0"/>
          <p:nvPr/>
        </p:nvPicPr>
        <p:blipFill>
          <a:blip r:embed="rId3">
            <a:alphaModFix/>
          </a:blip>
          <a:stretch>
            <a:fillRect/>
          </a:stretch>
        </p:blipFill>
        <p:spPr>
          <a:xfrm>
            <a:off x="443249" y="120525"/>
            <a:ext cx="762600" cy="897199"/>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457" name="Google Shape;457;p68"/>
          <p:cNvSpPr txBox="1">
            <a:spLocks noGrp="1"/>
          </p:cNvSpPr>
          <p:nvPr>
            <p:ph type="title"/>
          </p:nvPr>
        </p:nvSpPr>
        <p:spPr>
          <a:xfrm>
            <a:off x="311700" y="339775"/>
            <a:ext cx="8520600" cy="5727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r>
              <a:rPr lang="en" sz="3400"/>
              <a:t>    SAMPLE INTERVIEW QUOTE </a:t>
            </a:r>
            <a:r>
              <a:rPr lang="en" sz="1800" i="1"/>
              <a:t>cont</a:t>
            </a:r>
            <a:r>
              <a:rPr lang="en" sz="3400"/>
              <a:t> </a:t>
            </a:r>
            <a:endParaRPr sz="3400"/>
          </a:p>
          <a:p>
            <a:pPr marL="914400" lvl="0" indent="457200" algn="l" rtl="0">
              <a:spcBef>
                <a:spcPts val="0"/>
              </a:spcBef>
              <a:spcAft>
                <a:spcPts val="0"/>
              </a:spcAft>
              <a:buNone/>
            </a:pPr>
            <a:endParaRPr sz="3600"/>
          </a:p>
        </p:txBody>
      </p:sp>
      <p:sp>
        <p:nvSpPr>
          <p:cNvPr id="458" name="Google Shape;458;p68"/>
          <p:cNvSpPr txBox="1">
            <a:spLocks noGrp="1"/>
          </p:cNvSpPr>
          <p:nvPr>
            <p:ph type="body" idx="1"/>
          </p:nvPr>
        </p:nvSpPr>
        <p:spPr>
          <a:xfrm>
            <a:off x="430200" y="912475"/>
            <a:ext cx="8283600" cy="3994200"/>
          </a:xfrm>
          <a:prstGeom prst="rect">
            <a:avLst/>
          </a:prstGeom>
        </p:spPr>
        <p:txBody>
          <a:bodyPr spcFirstLastPara="1" wrap="square" lIns="91425" tIns="91425" rIns="91425" bIns="91425" anchor="t" anchorCtr="0">
            <a:noAutofit/>
          </a:bodyPr>
          <a:lstStyle/>
          <a:p>
            <a:pPr marL="0" lvl="0" indent="0" algn="l" rtl="0">
              <a:lnSpc>
                <a:spcPct val="113000"/>
              </a:lnSpc>
              <a:spcBef>
                <a:spcPts val="0"/>
              </a:spcBef>
              <a:spcAft>
                <a:spcPts val="0"/>
              </a:spcAft>
              <a:buClr>
                <a:srgbClr val="000000"/>
              </a:buClr>
              <a:buSzPts val="1100"/>
              <a:buFont typeface="Arial"/>
              <a:buNone/>
            </a:pPr>
            <a:r>
              <a:rPr lang="en" sz="2400" b="1" dirty="0">
                <a:solidFill>
                  <a:srgbClr val="000000"/>
                </a:solidFill>
              </a:rPr>
              <a:t>Student 1 Continued: </a:t>
            </a:r>
            <a:r>
              <a:rPr lang="en" dirty="0">
                <a:solidFill>
                  <a:srgbClr val="000000"/>
                </a:solidFill>
              </a:rPr>
              <a:t> </a:t>
            </a:r>
            <a:endParaRPr dirty="0">
              <a:solidFill>
                <a:srgbClr val="000000"/>
              </a:solidFill>
            </a:endParaRPr>
          </a:p>
          <a:p>
            <a:pPr marL="0" lvl="0" indent="0" algn="l" rtl="0">
              <a:lnSpc>
                <a:spcPct val="113000"/>
              </a:lnSpc>
              <a:spcBef>
                <a:spcPts val="0"/>
              </a:spcBef>
              <a:spcAft>
                <a:spcPts val="0"/>
              </a:spcAft>
              <a:buClr>
                <a:srgbClr val="000000"/>
              </a:buClr>
              <a:buSzPts val="1100"/>
              <a:buFont typeface="Arial"/>
              <a:buNone/>
            </a:pPr>
            <a:endParaRPr dirty="0">
              <a:solidFill>
                <a:srgbClr val="000000"/>
              </a:solidFill>
            </a:endParaRPr>
          </a:p>
          <a:p>
            <a:pPr marL="0" lvl="0" indent="0" algn="l" rtl="0">
              <a:lnSpc>
                <a:spcPct val="113000"/>
              </a:lnSpc>
              <a:spcBef>
                <a:spcPts val="0"/>
              </a:spcBef>
              <a:spcAft>
                <a:spcPts val="0"/>
              </a:spcAft>
              <a:buClr>
                <a:srgbClr val="000000"/>
              </a:buClr>
              <a:buSzPts val="1100"/>
              <a:buFont typeface="Arial"/>
              <a:buNone/>
            </a:pPr>
            <a:r>
              <a:rPr lang="en" sz="2200" dirty="0">
                <a:solidFill>
                  <a:srgbClr val="000000"/>
                </a:solidFill>
              </a:rPr>
              <a:t>“. . . generally it it’s something that’s really long and complicated, I try not to paraphrase it because I don’t… because then I feel like </a:t>
            </a:r>
            <a:r>
              <a:rPr lang="en" sz="2200" dirty="0" err="1">
                <a:solidFill>
                  <a:srgbClr val="000000"/>
                </a:solidFill>
              </a:rPr>
              <a:t>kinda</a:t>
            </a:r>
            <a:r>
              <a:rPr lang="en" sz="2200" dirty="0">
                <a:solidFill>
                  <a:srgbClr val="000000"/>
                </a:solidFill>
              </a:rPr>
              <a:t> dirty, because this is so much their words, I really need to attribute it. So if I’m </a:t>
            </a:r>
            <a:r>
              <a:rPr lang="en" sz="2200" dirty="0" err="1">
                <a:solidFill>
                  <a:srgbClr val="000000"/>
                </a:solidFill>
              </a:rPr>
              <a:t>gonna</a:t>
            </a:r>
            <a:r>
              <a:rPr lang="en" sz="2200" dirty="0">
                <a:solidFill>
                  <a:srgbClr val="000000"/>
                </a:solidFill>
              </a:rPr>
              <a:t> be paraphrasing something long, I’ll generally have like a footnote with it because it’s so clear the other person, so like, if you’re copying, if you’re using an idea that is several sentences long, even if I’m not writing it word for word although it’s still their idea, footnotes are your friends.”</a:t>
            </a:r>
            <a:endParaRPr sz="2200" dirty="0">
              <a:solidFill>
                <a:srgbClr val="000000"/>
              </a:solidFill>
            </a:endParaRPr>
          </a:p>
        </p:txBody>
      </p:sp>
      <p:pic>
        <p:nvPicPr>
          <p:cNvPr id="459" name="Google Shape;459;p68"/>
          <p:cNvPicPr preferRelativeResize="0"/>
          <p:nvPr/>
        </p:nvPicPr>
        <p:blipFill>
          <a:blip r:embed="rId3">
            <a:alphaModFix/>
          </a:blip>
          <a:stretch>
            <a:fillRect/>
          </a:stretch>
        </p:blipFill>
        <p:spPr>
          <a:xfrm>
            <a:off x="443249" y="120525"/>
            <a:ext cx="762600" cy="897199"/>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63"/>
        <p:cNvGrpSpPr/>
        <p:nvPr/>
      </p:nvGrpSpPr>
      <p:grpSpPr>
        <a:xfrm>
          <a:off x="0" y="0"/>
          <a:ext cx="0" cy="0"/>
          <a:chOff x="0" y="0"/>
          <a:chExt cx="0" cy="0"/>
        </a:xfrm>
      </p:grpSpPr>
      <p:sp>
        <p:nvSpPr>
          <p:cNvPr id="464" name="Google Shape;464;p69"/>
          <p:cNvSpPr txBox="1">
            <a:spLocks noGrp="1"/>
          </p:cNvSpPr>
          <p:nvPr>
            <p:ph type="title"/>
          </p:nvPr>
        </p:nvSpPr>
        <p:spPr>
          <a:xfrm>
            <a:off x="311700" y="282775"/>
            <a:ext cx="8520600" cy="5727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rgbClr val="000000"/>
              </a:buClr>
              <a:buSzPts val="1100"/>
              <a:buFont typeface="Arial"/>
              <a:buNone/>
            </a:pPr>
            <a:r>
              <a:rPr lang="en" sz="3400"/>
              <a:t>    SOME PEDAGOGICAL IMPLICATIONS </a:t>
            </a:r>
            <a:endParaRPr sz="3400"/>
          </a:p>
          <a:p>
            <a:pPr marL="914400" lvl="0" indent="457200" algn="l" rtl="0">
              <a:spcBef>
                <a:spcPts val="0"/>
              </a:spcBef>
              <a:spcAft>
                <a:spcPts val="0"/>
              </a:spcAft>
              <a:buNone/>
            </a:pPr>
            <a:endParaRPr sz="3600"/>
          </a:p>
        </p:txBody>
      </p:sp>
      <p:sp>
        <p:nvSpPr>
          <p:cNvPr id="465" name="Google Shape;465;p69"/>
          <p:cNvSpPr txBox="1">
            <a:spLocks noGrp="1"/>
          </p:cNvSpPr>
          <p:nvPr>
            <p:ph type="body" idx="1"/>
          </p:nvPr>
        </p:nvSpPr>
        <p:spPr>
          <a:xfrm>
            <a:off x="311700" y="126342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2300" b="1">
                <a:solidFill>
                  <a:srgbClr val="000000"/>
                </a:solidFill>
              </a:rPr>
              <a:t>Information-seeking pedagogies need to focus on the search process for sources on Google, and particularly</a:t>
            </a:r>
            <a:r>
              <a:rPr lang="en" sz="2300">
                <a:solidFill>
                  <a:srgbClr val="000000"/>
                </a:solidFill>
              </a:rPr>
              <a:t>:  </a:t>
            </a:r>
            <a:endParaRPr sz="2300">
              <a:solidFill>
                <a:srgbClr val="000000"/>
              </a:solidFill>
            </a:endParaRPr>
          </a:p>
          <a:p>
            <a:pPr marL="457200" lvl="0" indent="-374650" algn="l" rtl="0">
              <a:lnSpc>
                <a:spcPct val="107000"/>
              </a:lnSpc>
              <a:spcBef>
                <a:spcPts val="0"/>
              </a:spcBef>
              <a:spcAft>
                <a:spcPts val="0"/>
              </a:spcAft>
              <a:buClr>
                <a:srgbClr val="000000"/>
              </a:buClr>
              <a:buSzPts val="2300"/>
              <a:buChar char="●"/>
            </a:pPr>
            <a:r>
              <a:rPr lang="en" sz="2300">
                <a:solidFill>
                  <a:srgbClr val="000000"/>
                </a:solidFill>
              </a:rPr>
              <a:t>The meaning of sources that result from the search</a:t>
            </a:r>
            <a:endParaRPr sz="2300">
              <a:solidFill>
                <a:srgbClr val="000000"/>
              </a:solidFill>
            </a:endParaRPr>
          </a:p>
          <a:p>
            <a:pPr marL="457200" lvl="0" indent="-374650" algn="l" rtl="0">
              <a:lnSpc>
                <a:spcPct val="107000"/>
              </a:lnSpc>
              <a:spcBef>
                <a:spcPts val="0"/>
              </a:spcBef>
              <a:spcAft>
                <a:spcPts val="0"/>
              </a:spcAft>
              <a:buClr>
                <a:srgbClr val="000000"/>
              </a:buClr>
              <a:buSzPts val="2300"/>
              <a:buChar char="●"/>
            </a:pPr>
            <a:r>
              <a:rPr lang="en" sz="2300">
                <a:solidFill>
                  <a:srgbClr val="000000"/>
                </a:solidFill>
              </a:rPr>
              <a:t>The selection of sources that result from the search</a:t>
            </a:r>
            <a:endParaRPr sz="2300">
              <a:solidFill>
                <a:srgbClr val="000000"/>
              </a:solidFill>
            </a:endParaRPr>
          </a:p>
          <a:p>
            <a:pPr marL="0" lvl="0" indent="0" algn="l" rtl="0">
              <a:lnSpc>
                <a:spcPct val="107000"/>
              </a:lnSpc>
              <a:spcBef>
                <a:spcPts val="800"/>
              </a:spcBef>
              <a:spcAft>
                <a:spcPts val="0"/>
              </a:spcAft>
              <a:buClr>
                <a:srgbClr val="000000"/>
              </a:buClr>
              <a:buSzPts val="1100"/>
              <a:buFont typeface="Arial"/>
              <a:buNone/>
            </a:pPr>
            <a:endParaRPr sz="900" b="1">
              <a:solidFill>
                <a:srgbClr val="000000"/>
              </a:solidFill>
            </a:endParaRPr>
          </a:p>
          <a:p>
            <a:pPr marL="0" lvl="0" indent="0" algn="l" rtl="0">
              <a:lnSpc>
                <a:spcPct val="107000"/>
              </a:lnSpc>
              <a:spcBef>
                <a:spcPts val="800"/>
              </a:spcBef>
              <a:spcAft>
                <a:spcPts val="0"/>
              </a:spcAft>
              <a:buClr>
                <a:srgbClr val="000000"/>
              </a:buClr>
              <a:buSzPts val="1100"/>
              <a:buFont typeface="Arial"/>
              <a:buNone/>
            </a:pPr>
            <a:r>
              <a:rPr lang="en" sz="2300" b="1">
                <a:solidFill>
                  <a:srgbClr val="000000"/>
                </a:solidFill>
              </a:rPr>
              <a:t>Writing pedagogies need to focus on the meaning of: </a:t>
            </a:r>
            <a:endParaRPr sz="2300" b="1">
              <a:solidFill>
                <a:srgbClr val="000000"/>
              </a:solidFill>
            </a:endParaRPr>
          </a:p>
          <a:p>
            <a:pPr marL="457200" lvl="0" indent="-374650" algn="l" rtl="0">
              <a:lnSpc>
                <a:spcPct val="107000"/>
              </a:lnSpc>
              <a:spcBef>
                <a:spcPts val="800"/>
              </a:spcBef>
              <a:spcAft>
                <a:spcPts val="0"/>
              </a:spcAft>
              <a:buClr>
                <a:srgbClr val="000000"/>
              </a:buClr>
              <a:buSzPts val="2300"/>
              <a:buChar char="●"/>
            </a:pPr>
            <a:r>
              <a:rPr lang="en" sz="2300">
                <a:solidFill>
                  <a:srgbClr val="000000"/>
                </a:solidFill>
              </a:rPr>
              <a:t>Specific genres (e.g., literature review) </a:t>
            </a:r>
            <a:endParaRPr sz="2300">
              <a:solidFill>
                <a:srgbClr val="000000"/>
              </a:solidFill>
            </a:endParaRPr>
          </a:p>
          <a:p>
            <a:pPr marL="457200" lvl="0" indent="-374650" algn="l" rtl="0">
              <a:lnSpc>
                <a:spcPct val="107000"/>
              </a:lnSpc>
              <a:spcBef>
                <a:spcPts val="0"/>
              </a:spcBef>
              <a:spcAft>
                <a:spcPts val="0"/>
              </a:spcAft>
              <a:buClr>
                <a:srgbClr val="000000"/>
              </a:buClr>
              <a:buSzPts val="2300"/>
              <a:buChar char="●"/>
            </a:pPr>
            <a:r>
              <a:rPr lang="en" sz="2300">
                <a:solidFill>
                  <a:srgbClr val="000000"/>
                </a:solidFill>
              </a:rPr>
              <a:t>Summarizing, paraphrasing, and directly quoting </a:t>
            </a:r>
            <a:endParaRPr/>
          </a:p>
        </p:txBody>
      </p:sp>
      <p:pic>
        <p:nvPicPr>
          <p:cNvPr id="466" name="Google Shape;466;p69"/>
          <p:cNvPicPr preferRelativeResize="0"/>
          <p:nvPr/>
        </p:nvPicPr>
        <p:blipFill>
          <a:blip r:embed="rId3">
            <a:alphaModFix/>
          </a:blip>
          <a:stretch>
            <a:fillRect/>
          </a:stretch>
        </p:blipFill>
        <p:spPr>
          <a:xfrm>
            <a:off x="443249" y="120525"/>
            <a:ext cx="762600" cy="897199"/>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71" name="Google Shape;471;p70"/>
          <p:cNvSpPr txBox="1"/>
          <p:nvPr/>
        </p:nvSpPr>
        <p:spPr>
          <a:xfrm>
            <a:off x="3074950" y="1988950"/>
            <a:ext cx="2523600" cy="78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r>
              <a:rPr lang="en" sz="3600"/>
              <a:t>Thank You!</a:t>
            </a:r>
            <a:endParaRPr sz="3600"/>
          </a:p>
        </p:txBody>
      </p:sp>
    </p:spTree>
  </p:cSld>
  <p:clrMapOvr>
    <a:masterClrMapping/>
  </p:clrMapOvr>
</p:sld>
</file>

<file path=ppt/theme/theme1.xml><?xml version="1.0" encoding="utf-8"?>
<a:theme xmlns:a="http://schemas.openxmlformats.org/drawingml/2006/main" name="Spearmint">
  <a:themeElements>
    <a:clrScheme name="Spearmint">
      <a:dk1>
        <a:srgbClr val="202729"/>
      </a:dk1>
      <a:lt1>
        <a:srgbClr val="FFFFFF"/>
      </a:lt1>
      <a:dk2>
        <a:srgbClr val="4BA173"/>
      </a:dk2>
      <a:lt2>
        <a:srgbClr val="63D297"/>
      </a:lt2>
      <a:accent1>
        <a:srgbClr val="353744"/>
      </a:accent1>
      <a:accent2>
        <a:srgbClr val="424242"/>
      </a:accent2>
      <a:accent3>
        <a:srgbClr val="616161"/>
      </a:accent3>
      <a:accent4>
        <a:srgbClr val="999999"/>
      </a:accent4>
      <a:accent5>
        <a:srgbClr val="FF5252"/>
      </a:accent5>
      <a:accent6>
        <a:srgbClr val="FFF176"/>
      </a:accent6>
      <a:hlink>
        <a:srgbClr val="FF5252"/>
      </a:hlink>
      <a:folHlink>
        <a:srgbClr val="FF525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eme1">
  <a:themeElements>
    <a:clrScheme name="Blue Warm">
      <a:dk1>
        <a:srgbClr val="000000"/>
      </a:dk1>
      <a:lt1>
        <a:srgbClr val="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1598</TotalTime>
  <Words>2405</Words>
  <Application>Microsoft Macintosh PowerPoint</Application>
  <PresentationFormat>On-screen Show (16:9)</PresentationFormat>
  <Paragraphs>273</Paragraphs>
  <Slides>38</Slides>
  <Notes>38</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38</vt:i4>
      </vt:variant>
    </vt:vector>
  </HeadingPairs>
  <TitlesOfParts>
    <vt:vector size="53" baseType="lpstr">
      <vt:lpstr>Arial</vt:lpstr>
      <vt:lpstr>Gill Sans</vt:lpstr>
      <vt:lpstr>Verdana</vt:lpstr>
      <vt:lpstr>Helvetica</vt:lpstr>
      <vt:lpstr>Cambria</vt:lpstr>
      <vt:lpstr>Avenir Next Condensed Regular</vt:lpstr>
      <vt:lpstr>Georgia</vt:lpstr>
      <vt:lpstr>Proxima Nova</vt:lpstr>
      <vt:lpstr>Times New Roman</vt:lpstr>
      <vt:lpstr>Avenir</vt:lpstr>
      <vt:lpstr>ヒラギノ角ゴ ProN W3</vt:lpstr>
      <vt:lpstr>Calibri</vt:lpstr>
      <vt:lpstr>Spearmint</vt:lpstr>
      <vt:lpstr>Theme1</vt:lpstr>
      <vt:lpstr>Clarity</vt:lpstr>
      <vt:lpstr>When Digital Meets Information Literacy: What We Can Learn from Following the Research Processes of Individual Students A roundtable sponsored by the MLA Bibliography Unit Annual Convention of the Modern Language Association, Chicago, January 4, 2019</vt:lpstr>
      <vt:lpstr>When Digital Meets Information Literacy</vt:lpstr>
      <vt:lpstr>PowerPoint Presentation</vt:lpstr>
      <vt:lpstr>What Students Actually Do</vt:lpstr>
      <vt:lpstr>The Usual Obligatory Statistics</vt:lpstr>
      <vt:lpstr>Next Steps</vt:lpstr>
      <vt:lpstr>PowerPoint Presentation</vt:lpstr>
      <vt:lpstr>PowerPoint Presentation</vt:lpstr>
      <vt:lpstr>LILAC Links</vt:lpstr>
      <vt:lpstr> Research Behaviors  What Project Information Literacy (PIL)  surveys and interviews reveal  about student challenges and strategies   Michele Van Hoeck California State University Maritime</vt:lpstr>
      <vt:lpstr>PowerPoint Presentation</vt:lpstr>
      <vt:lpstr>PowerPoint Presentation</vt:lpstr>
      <vt:lpstr>How Do Students Feel About Research?</vt:lpstr>
      <vt:lpstr>Getting started- the hardest part  of course research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Graduate focus groups:  What skills transferred to post-college life? </vt:lpstr>
      <vt:lpstr>2018 News Engagement Study</vt:lpstr>
      <vt:lpstr>PowerPoint Presentation</vt:lpstr>
      <vt:lpstr>PowerPoint Presentation</vt:lpstr>
      <vt:lpstr>PowerPoint Presentation</vt:lpstr>
      <vt:lpstr>PowerPoint Presentation</vt:lpstr>
      <vt:lpstr>PowerPoint Presentation</vt:lpstr>
      <vt:lpstr>Methods</vt:lpstr>
      <vt:lpstr>Students and Technology</vt:lpstr>
      <vt:lpstr>Metacognition</vt:lpstr>
      <vt:lpstr>Introspection </vt:lpstr>
      <vt:lpstr>Reflection</vt:lpstr>
      <vt:lpstr>    SAMPLE INTERVIEW QUOTE  </vt:lpstr>
      <vt:lpstr>    SAMPLE INTERVIEW QUOTE cont  </vt:lpstr>
      <vt:lpstr>    SOME PEDAGOGICAL IMPLICATIONS  </vt:lpstr>
      <vt:lpstr>PowerPoint Presentation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When Digital Meets Information Literacy: What We Can Learn from Following the Research Processes of Individual Students A roundtable sponsored by the MLA Bibliography Unit Annual Convention of the Modern Language Association, Chicago, January 4, 2019</dc:title>
  <cp:lastModifiedBy>Sandra Jamieson</cp:lastModifiedBy>
  <cp:revision>4</cp:revision>
  <dcterms:modified xsi:type="dcterms:W3CDTF">2019-01-04T17:33:53Z</dcterms:modified>
</cp:coreProperties>
</file>